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0" r:id="rId7"/>
    <p:sldId id="266" r:id="rId8"/>
    <p:sldId id="267" r:id="rId9"/>
    <p:sldId id="265" r:id="rId10"/>
    <p:sldId id="258" r:id="rId11"/>
    <p:sldId id="259" r:id="rId12"/>
    <p:sldId id="261" r:id="rId13"/>
    <p:sldId id="262" r:id="rId14"/>
    <p:sldId id="263" r:id="rId15"/>
    <p:sldId id="264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8DB"/>
    <a:srgbClr val="0000FF"/>
    <a:srgbClr val="FFFFFF"/>
    <a:srgbClr val="99FF66"/>
    <a:srgbClr val="006341"/>
    <a:srgbClr val="83BCBE"/>
    <a:srgbClr val="E6F1F1"/>
    <a:srgbClr val="929292"/>
    <a:srgbClr val="52B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A6C826-CADE-47CD-AF85-71ABFB6736F8}" v="4" dt="2024-03-07T16:29:32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2"/>
    <p:restoredTop sz="94717"/>
  </p:normalViewPr>
  <p:slideViewPr>
    <p:cSldViewPr snapToGrid="0">
      <p:cViewPr varScale="1">
        <p:scale>
          <a:sx n="105" d="100"/>
          <a:sy n="105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ler Gaudioso" userId="3371878b-ebbb-4489-b78e-5bb1357297c3" providerId="ADAL" clId="{5EA6C826-CADE-47CD-AF85-71ABFB6736F8}"/>
    <pc:docChg chg="custSel modSld">
      <pc:chgData name="Tyler Gaudioso" userId="3371878b-ebbb-4489-b78e-5bb1357297c3" providerId="ADAL" clId="{5EA6C826-CADE-47CD-AF85-71ABFB6736F8}" dt="2024-03-07T16:29:47.659" v="289" actId="403"/>
      <pc:docMkLst>
        <pc:docMk/>
      </pc:docMkLst>
      <pc:sldChg chg="addSp delSp modSp mod">
        <pc:chgData name="Tyler Gaudioso" userId="3371878b-ebbb-4489-b78e-5bb1357297c3" providerId="ADAL" clId="{5EA6C826-CADE-47CD-AF85-71ABFB6736F8}" dt="2024-03-07T16:28:17.079" v="249" actId="14100"/>
        <pc:sldMkLst>
          <pc:docMk/>
          <pc:sldMk cId="3697219151" sldId="258"/>
        </pc:sldMkLst>
        <pc:spChg chg="add del mod">
          <ac:chgData name="Tyler Gaudioso" userId="3371878b-ebbb-4489-b78e-5bb1357297c3" providerId="ADAL" clId="{5EA6C826-CADE-47CD-AF85-71ABFB6736F8}" dt="2024-03-07T16:24:50.778" v="148" actId="478"/>
          <ac:spMkLst>
            <pc:docMk/>
            <pc:sldMk cId="3697219151" sldId="258"/>
            <ac:spMk id="5" creationId="{FACBF558-355F-EC85-4E3A-6EBFC6DB47AB}"/>
          </ac:spMkLst>
        </pc:spChg>
        <pc:spChg chg="mod">
          <ac:chgData name="Tyler Gaudioso" userId="3371878b-ebbb-4489-b78e-5bb1357297c3" providerId="ADAL" clId="{5EA6C826-CADE-47CD-AF85-71ABFB6736F8}" dt="2024-03-07T16:26:21.140" v="212" actId="404"/>
          <ac:spMkLst>
            <pc:docMk/>
            <pc:sldMk cId="3697219151" sldId="258"/>
            <ac:spMk id="8" creationId="{F6CCAAEA-3BA1-1E13-916F-FCAE8394702F}"/>
          </ac:spMkLst>
        </pc:spChg>
        <pc:spChg chg="add mod">
          <ac:chgData name="Tyler Gaudioso" userId="3371878b-ebbb-4489-b78e-5bb1357297c3" providerId="ADAL" clId="{5EA6C826-CADE-47CD-AF85-71ABFB6736F8}" dt="2024-03-07T16:28:17.079" v="249" actId="14100"/>
          <ac:spMkLst>
            <pc:docMk/>
            <pc:sldMk cId="3697219151" sldId="258"/>
            <ac:spMk id="10" creationId="{59E1FA95-1965-F58B-B598-BB24E1C3E9D5}"/>
          </ac:spMkLst>
        </pc:spChg>
        <pc:picChg chg="add mod modCrop">
          <ac:chgData name="Tyler Gaudioso" userId="3371878b-ebbb-4489-b78e-5bb1357297c3" providerId="ADAL" clId="{5EA6C826-CADE-47CD-AF85-71ABFB6736F8}" dt="2024-03-07T16:27:32.040" v="243" actId="14861"/>
          <ac:picMkLst>
            <pc:docMk/>
            <pc:sldMk cId="3697219151" sldId="258"/>
            <ac:picMk id="9" creationId="{B941E2F4-D30A-AD78-EDED-BA68E889DB7D}"/>
          </ac:picMkLst>
        </pc:picChg>
      </pc:sldChg>
      <pc:sldChg chg="modSp mod">
        <pc:chgData name="Tyler Gaudioso" userId="3371878b-ebbb-4489-b78e-5bb1357297c3" providerId="ADAL" clId="{5EA6C826-CADE-47CD-AF85-71ABFB6736F8}" dt="2024-03-07T16:27:37.558" v="244" actId="14861"/>
        <pc:sldMkLst>
          <pc:docMk/>
          <pc:sldMk cId="1233073445" sldId="259"/>
        </pc:sldMkLst>
        <pc:picChg chg="mod">
          <ac:chgData name="Tyler Gaudioso" userId="3371878b-ebbb-4489-b78e-5bb1357297c3" providerId="ADAL" clId="{5EA6C826-CADE-47CD-AF85-71ABFB6736F8}" dt="2024-03-07T16:27:37.558" v="244" actId="14861"/>
          <ac:picMkLst>
            <pc:docMk/>
            <pc:sldMk cId="1233073445" sldId="259"/>
            <ac:picMk id="10" creationId="{F56C6CF8-5780-5437-359C-45EE82554896}"/>
          </ac:picMkLst>
        </pc:picChg>
      </pc:sldChg>
      <pc:sldChg chg="modSp mod">
        <pc:chgData name="Tyler Gaudioso" userId="3371878b-ebbb-4489-b78e-5bb1357297c3" providerId="ADAL" clId="{5EA6C826-CADE-47CD-AF85-71ABFB6736F8}" dt="2024-03-07T16:27:46.031" v="245" actId="14861"/>
        <pc:sldMkLst>
          <pc:docMk/>
          <pc:sldMk cId="860071072" sldId="262"/>
        </pc:sldMkLst>
        <pc:picChg chg="mod">
          <ac:chgData name="Tyler Gaudioso" userId="3371878b-ebbb-4489-b78e-5bb1357297c3" providerId="ADAL" clId="{5EA6C826-CADE-47CD-AF85-71ABFB6736F8}" dt="2024-03-07T16:27:46.031" v="245" actId="14861"/>
          <ac:picMkLst>
            <pc:docMk/>
            <pc:sldMk cId="860071072" sldId="262"/>
            <ac:picMk id="10" creationId="{27DDC0D7-57DD-9E21-DF26-F5D9A326F97F}"/>
          </ac:picMkLst>
        </pc:picChg>
      </pc:sldChg>
      <pc:sldChg chg="modSp mod">
        <pc:chgData name="Tyler Gaudioso" userId="3371878b-ebbb-4489-b78e-5bb1357297c3" providerId="ADAL" clId="{5EA6C826-CADE-47CD-AF85-71ABFB6736F8}" dt="2024-03-07T16:28:00.608" v="248" actId="1076"/>
        <pc:sldMkLst>
          <pc:docMk/>
          <pc:sldMk cId="263833584" sldId="264"/>
        </pc:sldMkLst>
        <pc:spChg chg="mod">
          <ac:chgData name="Tyler Gaudioso" userId="3371878b-ebbb-4489-b78e-5bb1357297c3" providerId="ADAL" clId="{5EA6C826-CADE-47CD-AF85-71ABFB6736F8}" dt="2024-03-07T16:28:00.608" v="248" actId="1076"/>
          <ac:spMkLst>
            <pc:docMk/>
            <pc:sldMk cId="263833584" sldId="264"/>
            <ac:spMk id="5" creationId="{B9CDBB1F-72DF-5122-BFD3-13156AE9BA85}"/>
          </ac:spMkLst>
        </pc:spChg>
      </pc:sldChg>
      <pc:sldChg chg="modSp mod">
        <pc:chgData name="Tyler Gaudioso" userId="3371878b-ebbb-4489-b78e-5bb1357297c3" providerId="ADAL" clId="{5EA6C826-CADE-47CD-AF85-71ABFB6736F8}" dt="2024-03-07T16:29:47.659" v="289" actId="403"/>
        <pc:sldMkLst>
          <pc:docMk/>
          <pc:sldMk cId="832451708" sldId="265"/>
        </pc:sldMkLst>
        <pc:spChg chg="mod">
          <ac:chgData name="Tyler Gaudioso" userId="3371878b-ebbb-4489-b78e-5bb1357297c3" providerId="ADAL" clId="{5EA6C826-CADE-47CD-AF85-71ABFB6736F8}" dt="2024-03-07T16:29:47.659" v="289" actId="403"/>
          <ac:spMkLst>
            <pc:docMk/>
            <pc:sldMk cId="832451708" sldId="265"/>
            <ac:spMk id="7" creationId="{7BD31B08-8BD6-668D-02A8-7D13BD8C1233}"/>
          </ac:spMkLst>
        </pc:spChg>
        <pc:picChg chg="mod">
          <ac:chgData name="Tyler Gaudioso" userId="3371878b-ebbb-4489-b78e-5bb1357297c3" providerId="ADAL" clId="{5EA6C826-CADE-47CD-AF85-71ABFB6736F8}" dt="2024-03-07T16:27:26.545" v="241" actId="14861"/>
          <ac:picMkLst>
            <pc:docMk/>
            <pc:sldMk cId="832451708" sldId="265"/>
            <ac:picMk id="10" creationId="{EFBFAADF-E544-D913-7A3F-6FE9856B8AEB}"/>
          </ac:picMkLst>
        </pc:picChg>
        <pc:cxnChg chg="mod">
          <ac:chgData name="Tyler Gaudioso" userId="3371878b-ebbb-4489-b78e-5bb1357297c3" providerId="ADAL" clId="{5EA6C826-CADE-47CD-AF85-71ABFB6736F8}" dt="2024-03-07T16:28:39.312" v="255" actId="14100"/>
          <ac:cxnSpMkLst>
            <pc:docMk/>
            <pc:sldMk cId="832451708" sldId="265"/>
            <ac:cxnSpMk id="13" creationId="{A336829F-6B3D-D9CF-D35E-E69D5849788F}"/>
          </ac:cxnSpMkLst>
        </pc:cxnChg>
      </pc:sldChg>
      <pc:sldChg chg="addSp modSp mod">
        <pc:chgData name="Tyler Gaudioso" userId="3371878b-ebbb-4489-b78e-5bb1357297c3" providerId="ADAL" clId="{5EA6C826-CADE-47CD-AF85-71ABFB6736F8}" dt="2024-03-07T16:29:29.743" v="267"/>
        <pc:sldMkLst>
          <pc:docMk/>
          <pc:sldMk cId="1703561076" sldId="266"/>
        </pc:sldMkLst>
        <pc:spChg chg="mod">
          <ac:chgData name="Tyler Gaudioso" userId="3371878b-ebbb-4489-b78e-5bb1357297c3" providerId="ADAL" clId="{5EA6C826-CADE-47CD-AF85-71ABFB6736F8}" dt="2024-03-07T16:29:15.343" v="264" actId="1076"/>
          <ac:spMkLst>
            <pc:docMk/>
            <pc:sldMk cId="1703561076" sldId="266"/>
            <ac:spMk id="4" creationId="{C27E0303-4A72-5EA1-8F1F-E1123B511E0B}"/>
          </ac:spMkLst>
        </pc:spChg>
        <pc:spChg chg="add mod">
          <ac:chgData name="Tyler Gaudioso" userId="3371878b-ebbb-4489-b78e-5bb1357297c3" providerId="ADAL" clId="{5EA6C826-CADE-47CD-AF85-71ABFB6736F8}" dt="2024-03-07T16:29:29.743" v="267"/>
          <ac:spMkLst>
            <pc:docMk/>
            <pc:sldMk cId="1703561076" sldId="266"/>
            <ac:spMk id="7" creationId="{0F1408CB-3209-547B-1D56-003AE281CDAC}"/>
          </ac:spMkLst>
        </pc:spChg>
      </pc:sldChg>
      <pc:sldChg chg="addSp delSp modSp mod">
        <pc:chgData name="Tyler Gaudioso" userId="3371878b-ebbb-4489-b78e-5bb1357297c3" providerId="ADAL" clId="{5EA6C826-CADE-47CD-AF85-71ABFB6736F8}" dt="2024-03-07T16:29:39.566" v="288" actId="478"/>
        <pc:sldMkLst>
          <pc:docMk/>
          <pc:sldMk cId="962268421" sldId="267"/>
        </pc:sldMkLst>
        <pc:spChg chg="add del mod">
          <ac:chgData name="Tyler Gaudioso" userId="3371878b-ebbb-4489-b78e-5bb1357297c3" providerId="ADAL" clId="{5EA6C826-CADE-47CD-AF85-71ABFB6736F8}" dt="2024-03-07T16:29:39.566" v="288" actId="478"/>
          <ac:spMkLst>
            <pc:docMk/>
            <pc:sldMk cId="962268421" sldId="267"/>
            <ac:spMk id="4" creationId="{81645722-58AE-1155-E0B2-A108983059D8}"/>
          </ac:spMkLst>
        </pc:spChg>
        <pc:spChg chg="mod">
          <ac:chgData name="Tyler Gaudioso" userId="3371878b-ebbb-4489-b78e-5bb1357297c3" providerId="ADAL" clId="{5EA6C826-CADE-47CD-AF85-71ABFB6736F8}" dt="2024-03-07T16:29:37.016" v="287" actId="1037"/>
          <ac:spMkLst>
            <pc:docMk/>
            <pc:sldMk cId="962268421" sldId="267"/>
            <ac:spMk id="5" creationId="{4D264F54-42CF-859C-6F78-3901264288B8}"/>
          </ac:spMkLst>
        </pc:spChg>
        <pc:spChg chg="mod">
          <ac:chgData name="Tyler Gaudioso" userId="3371878b-ebbb-4489-b78e-5bb1357297c3" providerId="ADAL" clId="{5EA6C826-CADE-47CD-AF85-71ABFB6736F8}" dt="2024-03-07T16:29:09.607" v="262" actId="1076"/>
          <ac:spMkLst>
            <pc:docMk/>
            <pc:sldMk cId="962268421" sldId="267"/>
            <ac:spMk id="8" creationId="{2429CEC4-4800-092B-48AA-53D661B81059}"/>
          </ac:spMkLst>
        </pc:spChg>
      </pc:sldChg>
    </pc:docChg>
  </pc:docChgLst>
  <pc:docChgLst>
    <pc:chgData name="Tyler Gaudioso" userId="3371878b-ebbb-4489-b78e-5bb1357297c3" providerId="ADAL" clId="{B9E33EDE-7326-47A5-9DC3-3A0886535737}"/>
    <pc:docChg chg="undo custSel addSld modSld sldOrd">
      <pc:chgData name="Tyler Gaudioso" userId="3371878b-ebbb-4489-b78e-5bb1357297c3" providerId="ADAL" clId="{B9E33EDE-7326-47A5-9DC3-3A0886535737}" dt="2024-02-09T21:22:45" v="1206" actId="20577"/>
      <pc:docMkLst>
        <pc:docMk/>
      </pc:docMkLst>
      <pc:sldChg chg="modSp mod">
        <pc:chgData name="Tyler Gaudioso" userId="3371878b-ebbb-4489-b78e-5bb1357297c3" providerId="ADAL" clId="{B9E33EDE-7326-47A5-9DC3-3A0886535737}" dt="2024-02-09T19:57:58.255" v="622" actId="113"/>
        <pc:sldMkLst>
          <pc:docMk/>
          <pc:sldMk cId="2983240625" sldId="256"/>
        </pc:sldMkLst>
        <pc:spChg chg="mod">
          <ac:chgData name="Tyler Gaudioso" userId="3371878b-ebbb-4489-b78e-5bb1357297c3" providerId="ADAL" clId="{B9E33EDE-7326-47A5-9DC3-3A0886535737}" dt="2024-02-01T22:43:37.297" v="46" actId="403"/>
          <ac:spMkLst>
            <pc:docMk/>
            <pc:sldMk cId="2983240625" sldId="256"/>
            <ac:spMk id="5" creationId="{574B69D7-9B15-703C-B4F3-12EFB1EF9DA9}"/>
          </ac:spMkLst>
        </pc:spChg>
        <pc:spChg chg="mod">
          <ac:chgData name="Tyler Gaudioso" userId="3371878b-ebbb-4489-b78e-5bb1357297c3" providerId="ADAL" clId="{B9E33EDE-7326-47A5-9DC3-3A0886535737}" dt="2024-02-09T19:57:58.255" v="622" actId="113"/>
          <ac:spMkLst>
            <pc:docMk/>
            <pc:sldMk cId="2983240625" sldId="256"/>
            <ac:spMk id="6" creationId="{8D1DCBC0-3EF6-EF89-7189-9733702022D5}"/>
          </ac:spMkLst>
        </pc:spChg>
      </pc:sldChg>
      <pc:sldChg chg="addSp delSp mod">
        <pc:chgData name="Tyler Gaudioso" userId="3371878b-ebbb-4489-b78e-5bb1357297c3" providerId="ADAL" clId="{B9E33EDE-7326-47A5-9DC3-3A0886535737}" dt="2024-02-09T19:58:36.395" v="624" actId="22"/>
        <pc:sldMkLst>
          <pc:docMk/>
          <pc:sldMk cId="2657230847" sldId="257"/>
        </pc:sldMkLst>
        <pc:picChg chg="del">
          <ac:chgData name="Tyler Gaudioso" userId="3371878b-ebbb-4489-b78e-5bb1357297c3" providerId="ADAL" clId="{B9E33EDE-7326-47A5-9DC3-3A0886535737}" dt="2024-02-09T19:58:07.463" v="623" actId="478"/>
          <ac:picMkLst>
            <pc:docMk/>
            <pc:sldMk cId="2657230847" sldId="257"/>
            <ac:picMk id="5" creationId="{7F39FF55-7ACB-58A2-E5F6-6700E39DA0E8}"/>
          </ac:picMkLst>
        </pc:picChg>
        <pc:picChg chg="add">
          <ac:chgData name="Tyler Gaudioso" userId="3371878b-ebbb-4489-b78e-5bb1357297c3" providerId="ADAL" clId="{B9E33EDE-7326-47A5-9DC3-3A0886535737}" dt="2024-02-09T19:58:36.395" v="624" actId="22"/>
          <ac:picMkLst>
            <pc:docMk/>
            <pc:sldMk cId="2657230847" sldId="257"/>
            <ac:picMk id="7" creationId="{D9EC498F-6E86-EE03-B00E-D99B4D1224CB}"/>
          </ac:picMkLst>
        </pc:picChg>
      </pc:sldChg>
      <pc:sldChg chg="addSp delSp modSp mod">
        <pc:chgData name="Tyler Gaudioso" userId="3371878b-ebbb-4489-b78e-5bb1357297c3" providerId="ADAL" clId="{B9E33EDE-7326-47A5-9DC3-3A0886535737}" dt="2024-02-09T21:20:54.925" v="1112" actId="113"/>
        <pc:sldMkLst>
          <pc:docMk/>
          <pc:sldMk cId="3697219151" sldId="258"/>
        </pc:sldMkLst>
        <pc:spChg chg="mod">
          <ac:chgData name="Tyler Gaudioso" userId="3371878b-ebbb-4489-b78e-5bb1357297c3" providerId="ADAL" clId="{B9E33EDE-7326-47A5-9DC3-3A0886535737}" dt="2024-02-09T21:19:53.008" v="1095" actId="20577"/>
          <ac:spMkLst>
            <pc:docMk/>
            <pc:sldMk cId="3697219151" sldId="258"/>
            <ac:spMk id="3" creationId="{BC4061F2-446C-47C1-B5E9-EAA6F13FCE19}"/>
          </ac:spMkLst>
        </pc:spChg>
        <pc:spChg chg="del mod">
          <ac:chgData name="Tyler Gaudioso" userId="3371878b-ebbb-4489-b78e-5bb1357297c3" providerId="ADAL" clId="{B9E33EDE-7326-47A5-9DC3-3A0886535737}" dt="2024-02-09T21:20:23.785" v="1096" actId="478"/>
          <ac:spMkLst>
            <pc:docMk/>
            <pc:sldMk cId="3697219151" sldId="258"/>
            <ac:spMk id="4" creationId="{6AC2338D-AE32-8304-4C78-8DEC780F3E64}"/>
          </ac:spMkLst>
        </pc:spChg>
        <pc:spChg chg="del mod">
          <ac:chgData name="Tyler Gaudioso" userId="3371878b-ebbb-4489-b78e-5bb1357297c3" providerId="ADAL" clId="{B9E33EDE-7326-47A5-9DC3-3A0886535737}" dt="2024-02-09T19:44:45.882" v="264" actId="21"/>
          <ac:spMkLst>
            <pc:docMk/>
            <pc:sldMk cId="3697219151" sldId="258"/>
            <ac:spMk id="5" creationId="{6081C6A2-006B-0DDE-BA76-DD170A4E38A7}"/>
          </ac:spMkLst>
        </pc:spChg>
        <pc:spChg chg="add mod">
          <ac:chgData name="Tyler Gaudioso" userId="3371878b-ebbb-4489-b78e-5bb1357297c3" providerId="ADAL" clId="{B9E33EDE-7326-47A5-9DC3-3A0886535737}" dt="2024-02-09T21:20:54.925" v="1112" actId="113"/>
          <ac:spMkLst>
            <pc:docMk/>
            <pc:sldMk cId="3697219151" sldId="258"/>
            <ac:spMk id="8" creationId="{F6CCAAEA-3BA1-1E13-916F-FCAE8394702F}"/>
          </ac:spMkLst>
        </pc:spChg>
        <pc:spChg chg="del">
          <ac:chgData name="Tyler Gaudioso" userId="3371878b-ebbb-4489-b78e-5bb1357297c3" providerId="ADAL" clId="{B9E33EDE-7326-47A5-9DC3-3A0886535737}" dt="2024-02-09T19:44:45.882" v="264" actId="21"/>
          <ac:spMkLst>
            <pc:docMk/>
            <pc:sldMk cId="3697219151" sldId="258"/>
            <ac:spMk id="9" creationId="{13105B55-EF83-F6FB-5C31-9B25AF64AC7F}"/>
          </ac:spMkLst>
        </pc:spChg>
        <pc:picChg chg="del mod">
          <ac:chgData name="Tyler Gaudioso" userId="3371878b-ebbb-4489-b78e-5bb1357297c3" providerId="ADAL" clId="{B9E33EDE-7326-47A5-9DC3-3A0886535737}" dt="2024-02-09T21:20:23.785" v="1096" actId="478"/>
          <ac:picMkLst>
            <pc:docMk/>
            <pc:sldMk cId="3697219151" sldId="258"/>
            <ac:picMk id="1026" creationId="{EEB280EA-C3A1-DD58-CF6E-B61B23345F5A}"/>
          </ac:picMkLst>
        </pc:picChg>
        <pc:picChg chg="del mod">
          <ac:chgData name="Tyler Gaudioso" userId="3371878b-ebbb-4489-b78e-5bb1357297c3" providerId="ADAL" clId="{B9E33EDE-7326-47A5-9DC3-3A0886535737}" dt="2024-02-09T19:44:45.882" v="264" actId="21"/>
          <ac:picMkLst>
            <pc:docMk/>
            <pc:sldMk cId="3697219151" sldId="258"/>
            <ac:picMk id="1028" creationId="{AD3AACAC-0367-E0BE-A4F1-F270F76806D8}"/>
          </ac:picMkLst>
        </pc:picChg>
      </pc:sldChg>
      <pc:sldChg chg="modSp mod">
        <pc:chgData name="Tyler Gaudioso" userId="3371878b-ebbb-4489-b78e-5bb1357297c3" providerId="ADAL" clId="{B9E33EDE-7326-47A5-9DC3-3A0886535737}" dt="2024-02-09T19:59:36.726" v="658" actId="1076"/>
        <pc:sldMkLst>
          <pc:docMk/>
          <pc:sldMk cId="1308613673" sldId="260"/>
        </pc:sldMkLst>
        <pc:spChg chg="mod">
          <ac:chgData name="Tyler Gaudioso" userId="3371878b-ebbb-4489-b78e-5bb1357297c3" providerId="ADAL" clId="{B9E33EDE-7326-47A5-9DC3-3A0886535737}" dt="2024-02-09T19:58:51.881" v="637" actId="20577"/>
          <ac:spMkLst>
            <pc:docMk/>
            <pc:sldMk cId="1308613673" sldId="260"/>
            <ac:spMk id="3" creationId="{BC4061F2-446C-47C1-B5E9-EAA6F13FCE19}"/>
          </ac:spMkLst>
        </pc:spChg>
        <pc:spChg chg="mod">
          <ac:chgData name="Tyler Gaudioso" userId="3371878b-ebbb-4489-b78e-5bb1357297c3" providerId="ADAL" clId="{B9E33EDE-7326-47A5-9DC3-3A0886535737}" dt="2024-02-09T19:59:36.726" v="658" actId="1076"/>
          <ac:spMkLst>
            <pc:docMk/>
            <pc:sldMk cId="1308613673" sldId="260"/>
            <ac:spMk id="7" creationId="{F3357AF3-519F-3AD3-589C-E229F2180D7D}"/>
          </ac:spMkLst>
        </pc:spChg>
        <pc:spChg chg="mod">
          <ac:chgData name="Tyler Gaudioso" userId="3371878b-ebbb-4489-b78e-5bb1357297c3" providerId="ADAL" clId="{B9E33EDE-7326-47A5-9DC3-3A0886535737}" dt="2024-02-09T19:59:09.193" v="651" actId="1076"/>
          <ac:spMkLst>
            <pc:docMk/>
            <pc:sldMk cId="1308613673" sldId="260"/>
            <ac:spMk id="8" creationId="{78091E89-5BFD-BA95-301B-1BF3160E7FA0}"/>
          </ac:spMkLst>
        </pc:spChg>
        <pc:picChg chg="mod">
          <ac:chgData name="Tyler Gaudioso" userId="3371878b-ebbb-4489-b78e-5bb1357297c3" providerId="ADAL" clId="{B9E33EDE-7326-47A5-9DC3-3A0886535737}" dt="2024-02-09T19:59:21.373" v="654" actId="1076"/>
          <ac:picMkLst>
            <pc:docMk/>
            <pc:sldMk cId="1308613673" sldId="260"/>
            <ac:picMk id="5" creationId="{62B9B75F-C0D5-6330-E6C2-A9BC12599454}"/>
          </ac:picMkLst>
        </pc:picChg>
      </pc:sldChg>
      <pc:sldChg chg="modSp mod">
        <pc:chgData name="Tyler Gaudioso" userId="3371878b-ebbb-4489-b78e-5bb1357297c3" providerId="ADAL" clId="{B9E33EDE-7326-47A5-9DC3-3A0886535737}" dt="2024-02-09T21:21:24.428" v="1143" actId="1036"/>
        <pc:sldMkLst>
          <pc:docMk/>
          <pc:sldMk cId="1263377501" sldId="261"/>
        </pc:sldMkLst>
        <pc:spChg chg="mod">
          <ac:chgData name="Tyler Gaudioso" userId="3371878b-ebbb-4489-b78e-5bb1357297c3" providerId="ADAL" clId="{B9E33EDE-7326-47A5-9DC3-3A0886535737}" dt="2024-02-09T21:21:24.428" v="1143" actId="1036"/>
          <ac:spMkLst>
            <pc:docMk/>
            <pc:sldMk cId="1263377501" sldId="261"/>
            <ac:spMk id="8" creationId="{B0F236B6-7D5F-FF10-02F9-9E01C6C77264}"/>
          </ac:spMkLst>
        </pc:spChg>
        <pc:spChg chg="mod">
          <ac:chgData name="Tyler Gaudioso" userId="3371878b-ebbb-4489-b78e-5bb1357297c3" providerId="ADAL" clId="{B9E33EDE-7326-47A5-9DC3-3A0886535737}" dt="2024-02-09T21:21:24.428" v="1143" actId="1036"/>
          <ac:spMkLst>
            <pc:docMk/>
            <pc:sldMk cId="1263377501" sldId="261"/>
            <ac:spMk id="11" creationId="{372811A6-FA31-7D5B-D98E-FCFEA1DBE8AD}"/>
          </ac:spMkLst>
        </pc:spChg>
        <pc:picChg chg="mod">
          <ac:chgData name="Tyler Gaudioso" userId="3371878b-ebbb-4489-b78e-5bb1357297c3" providerId="ADAL" clId="{B9E33EDE-7326-47A5-9DC3-3A0886535737}" dt="2024-02-09T21:21:21.539" v="1135" actId="1035"/>
          <ac:picMkLst>
            <pc:docMk/>
            <pc:sldMk cId="1263377501" sldId="261"/>
            <ac:picMk id="5" creationId="{2A9FB148-234B-E456-44EC-16F5F2A02012}"/>
          </ac:picMkLst>
        </pc:picChg>
        <pc:picChg chg="mod">
          <ac:chgData name="Tyler Gaudioso" userId="3371878b-ebbb-4489-b78e-5bb1357297c3" providerId="ADAL" clId="{B9E33EDE-7326-47A5-9DC3-3A0886535737}" dt="2024-02-09T21:21:21.539" v="1135" actId="1035"/>
          <ac:picMkLst>
            <pc:docMk/>
            <pc:sldMk cId="1263377501" sldId="261"/>
            <ac:picMk id="12" creationId="{24A391D6-FFDC-D1FA-B35C-8164778A73A1}"/>
          </ac:picMkLst>
        </pc:picChg>
      </pc:sldChg>
      <pc:sldChg chg="modSp mod">
        <pc:chgData name="Tyler Gaudioso" userId="3371878b-ebbb-4489-b78e-5bb1357297c3" providerId="ADAL" clId="{B9E33EDE-7326-47A5-9DC3-3A0886535737}" dt="2024-02-09T21:21:50.694" v="1167" actId="1076"/>
        <pc:sldMkLst>
          <pc:docMk/>
          <pc:sldMk cId="3476448342" sldId="263"/>
        </pc:sldMkLst>
        <pc:spChg chg="mod">
          <ac:chgData name="Tyler Gaudioso" userId="3371878b-ebbb-4489-b78e-5bb1357297c3" providerId="ADAL" clId="{B9E33EDE-7326-47A5-9DC3-3A0886535737}" dt="2024-02-09T21:21:41.321" v="1163" actId="14100"/>
          <ac:spMkLst>
            <pc:docMk/>
            <pc:sldMk cId="3476448342" sldId="263"/>
            <ac:spMk id="3" creationId="{BC4061F2-446C-47C1-B5E9-EAA6F13FCE19}"/>
          </ac:spMkLst>
        </pc:spChg>
        <pc:picChg chg="mod">
          <ac:chgData name="Tyler Gaudioso" userId="3371878b-ebbb-4489-b78e-5bb1357297c3" providerId="ADAL" clId="{B9E33EDE-7326-47A5-9DC3-3A0886535737}" dt="2024-02-09T21:21:50.694" v="1167" actId="1076"/>
          <ac:picMkLst>
            <pc:docMk/>
            <pc:sldMk cId="3476448342" sldId="263"/>
            <ac:picMk id="5" creationId="{F783D013-425D-A81F-ECBB-D811C5696CBB}"/>
          </ac:picMkLst>
        </pc:picChg>
      </pc:sldChg>
      <pc:sldChg chg="addSp modSp mod">
        <pc:chgData name="Tyler Gaudioso" userId="3371878b-ebbb-4489-b78e-5bb1357297c3" providerId="ADAL" clId="{B9E33EDE-7326-47A5-9DC3-3A0886535737}" dt="2024-02-09T19:57:56.335" v="621" actId="113"/>
        <pc:sldMkLst>
          <pc:docMk/>
          <pc:sldMk cId="263833584" sldId="264"/>
        </pc:sldMkLst>
        <pc:spChg chg="mod">
          <ac:chgData name="Tyler Gaudioso" userId="3371878b-ebbb-4489-b78e-5bb1357297c3" providerId="ADAL" clId="{B9E33EDE-7326-47A5-9DC3-3A0886535737}" dt="2024-02-09T19:57:56.335" v="621" actId="113"/>
          <ac:spMkLst>
            <pc:docMk/>
            <pc:sldMk cId="263833584" sldId="264"/>
            <ac:spMk id="5" creationId="{B9CDBB1F-72DF-5122-BFD3-13156AE9BA85}"/>
          </ac:spMkLst>
        </pc:spChg>
        <pc:spChg chg="add mod">
          <ac:chgData name="Tyler Gaudioso" userId="3371878b-ebbb-4489-b78e-5bb1357297c3" providerId="ADAL" clId="{B9E33EDE-7326-47A5-9DC3-3A0886535737}" dt="2024-02-01T22:45:09.180" v="68"/>
          <ac:spMkLst>
            <pc:docMk/>
            <pc:sldMk cId="263833584" sldId="264"/>
            <ac:spMk id="6" creationId="{0847D539-8134-5716-BB23-441102982C09}"/>
          </ac:spMkLst>
        </pc:spChg>
      </pc:sldChg>
      <pc:sldChg chg="addSp delSp modSp add mod ord">
        <pc:chgData name="Tyler Gaudioso" userId="3371878b-ebbb-4489-b78e-5bb1357297c3" providerId="ADAL" clId="{B9E33EDE-7326-47A5-9DC3-3A0886535737}" dt="2024-02-09T21:19:42.055" v="1094" actId="14100"/>
        <pc:sldMkLst>
          <pc:docMk/>
          <pc:sldMk cId="832451708" sldId="265"/>
        </pc:sldMkLst>
        <pc:spChg chg="mod">
          <ac:chgData name="Tyler Gaudioso" userId="3371878b-ebbb-4489-b78e-5bb1357297c3" providerId="ADAL" clId="{B9E33EDE-7326-47A5-9DC3-3A0886535737}" dt="2024-02-09T19:53:53.875" v="352" actId="1076"/>
          <ac:spMkLst>
            <pc:docMk/>
            <pc:sldMk cId="832451708" sldId="265"/>
            <ac:spMk id="2" creationId="{93C64F50-64C5-9509-03C4-B1B18CB5D6BE}"/>
          </ac:spMkLst>
        </pc:spChg>
        <pc:spChg chg="mod">
          <ac:chgData name="Tyler Gaudioso" userId="3371878b-ebbb-4489-b78e-5bb1357297c3" providerId="ADAL" clId="{B9E33EDE-7326-47A5-9DC3-3A0886535737}" dt="2024-02-09T19:41:05.535" v="143" actId="20577"/>
          <ac:spMkLst>
            <pc:docMk/>
            <pc:sldMk cId="832451708" sldId="265"/>
            <ac:spMk id="3" creationId="{5FA9B9CA-764D-5B27-AA95-DB8EDB32ACF4}"/>
          </ac:spMkLst>
        </pc:spChg>
        <pc:spChg chg="mod">
          <ac:chgData name="Tyler Gaudioso" userId="3371878b-ebbb-4489-b78e-5bb1357297c3" providerId="ADAL" clId="{B9E33EDE-7326-47A5-9DC3-3A0886535737}" dt="2024-02-09T21:19:39.455" v="1093" actId="14100"/>
          <ac:spMkLst>
            <pc:docMk/>
            <pc:sldMk cId="832451708" sldId="265"/>
            <ac:spMk id="7" creationId="{7BD31B08-8BD6-668D-02A8-7D13BD8C1233}"/>
          </ac:spMkLst>
        </pc:spChg>
        <pc:spChg chg="del">
          <ac:chgData name="Tyler Gaudioso" userId="3371878b-ebbb-4489-b78e-5bb1357297c3" providerId="ADAL" clId="{B9E33EDE-7326-47A5-9DC3-3A0886535737}" dt="2024-02-09T19:41:08.241" v="144" actId="478"/>
          <ac:spMkLst>
            <pc:docMk/>
            <pc:sldMk cId="832451708" sldId="265"/>
            <ac:spMk id="8" creationId="{949907D6-B078-0626-EC0E-09CC08A0D3B2}"/>
          </ac:spMkLst>
        </pc:spChg>
        <pc:spChg chg="mod">
          <ac:chgData name="Tyler Gaudioso" userId="3371878b-ebbb-4489-b78e-5bb1357297c3" providerId="ADAL" clId="{B9E33EDE-7326-47A5-9DC3-3A0886535737}" dt="2024-02-09T19:53:53.875" v="352" actId="1076"/>
          <ac:spMkLst>
            <pc:docMk/>
            <pc:sldMk cId="832451708" sldId="265"/>
            <ac:spMk id="9" creationId="{536E72FA-CF2E-A99A-455C-11953A76E088}"/>
          </ac:spMkLst>
        </pc:spChg>
        <pc:spChg chg="add mod">
          <ac:chgData name="Tyler Gaudioso" userId="3371878b-ebbb-4489-b78e-5bb1357297c3" providerId="ADAL" clId="{B9E33EDE-7326-47A5-9DC3-3A0886535737}" dt="2024-02-09T19:54:26.050" v="358" actId="208"/>
          <ac:spMkLst>
            <pc:docMk/>
            <pc:sldMk cId="832451708" sldId="265"/>
            <ac:spMk id="11" creationId="{1ED384AF-E0C7-9D15-131E-3A01136B4BAC}"/>
          </ac:spMkLst>
        </pc:spChg>
        <pc:picChg chg="del">
          <ac:chgData name="Tyler Gaudioso" userId="3371878b-ebbb-4489-b78e-5bb1357297c3" providerId="ADAL" clId="{B9E33EDE-7326-47A5-9DC3-3A0886535737}" dt="2024-02-09T19:41:09.064" v="145" actId="478"/>
          <ac:picMkLst>
            <pc:docMk/>
            <pc:sldMk cId="832451708" sldId="265"/>
            <ac:picMk id="5" creationId="{6E61F76A-9400-164B-E254-92728DA27820}"/>
          </ac:picMkLst>
        </pc:picChg>
        <pc:picChg chg="add mod modCrop">
          <ac:chgData name="Tyler Gaudioso" userId="3371878b-ebbb-4489-b78e-5bb1357297c3" providerId="ADAL" clId="{B9E33EDE-7326-47A5-9DC3-3A0886535737}" dt="2024-02-09T19:54:02.039" v="353" actId="1076"/>
          <ac:picMkLst>
            <pc:docMk/>
            <pc:sldMk cId="832451708" sldId="265"/>
            <ac:picMk id="10" creationId="{EFBFAADF-E544-D913-7A3F-6FE9856B8AEB}"/>
          </ac:picMkLst>
        </pc:picChg>
        <pc:cxnChg chg="add mod">
          <ac:chgData name="Tyler Gaudioso" userId="3371878b-ebbb-4489-b78e-5bb1357297c3" providerId="ADAL" clId="{B9E33EDE-7326-47A5-9DC3-3A0886535737}" dt="2024-02-09T21:19:42.055" v="1094" actId="14100"/>
          <ac:cxnSpMkLst>
            <pc:docMk/>
            <pc:sldMk cId="832451708" sldId="265"/>
            <ac:cxnSpMk id="13" creationId="{A336829F-6B3D-D9CF-D35E-E69D5849788F}"/>
          </ac:cxnSpMkLst>
        </pc:cxnChg>
      </pc:sldChg>
      <pc:sldChg chg="addSp delSp modSp add mod">
        <pc:chgData name="Tyler Gaudioso" userId="3371878b-ebbb-4489-b78e-5bb1357297c3" providerId="ADAL" clId="{B9E33EDE-7326-47A5-9DC3-3A0886535737}" dt="2024-02-09T21:18:35.906" v="994" actId="20577"/>
        <pc:sldMkLst>
          <pc:docMk/>
          <pc:sldMk cId="1703561076" sldId="266"/>
        </pc:sldMkLst>
        <pc:spChg chg="add del mod">
          <ac:chgData name="Tyler Gaudioso" userId="3371878b-ebbb-4489-b78e-5bb1357297c3" providerId="ADAL" clId="{B9E33EDE-7326-47A5-9DC3-3A0886535737}" dt="2024-02-09T19:45:03.059" v="271" actId="478"/>
          <ac:spMkLst>
            <pc:docMk/>
            <pc:sldMk cId="1703561076" sldId="266"/>
            <ac:spMk id="4" creationId="{13105B55-EF83-F6FB-5C31-9B25AF64AC7F}"/>
          </ac:spMkLst>
        </pc:spChg>
        <pc:spChg chg="add mod">
          <ac:chgData name="Tyler Gaudioso" userId="3371878b-ebbb-4489-b78e-5bb1357297c3" providerId="ADAL" clId="{B9E33EDE-7326-47A5-9DC3-3A0886535737}" dt="2024-02-09T21:18:35.906" v="994" actId="20577"/>
          <ac:spMkLst>
            <pc:docMk/>
            <pc:sldMk cId="1703561076" sldId="266"/>
            <ac:spMk id="4" creationId="{C27E0303-4A72-5EA1-8F1F-E1123B511E0B}"/>
          </ac:spMkLst>
        </pc:spChg>
        <pc:spChg chg="add mod">
          <ac:chgData name="Tyler Gaudioso" userId="3371878b-ebbb-4489-b78e-5bb1357297c3" providerId="ADAL" clId="{B9E33EDE-7326-47A5-9DC3-3A0886535737}" dt="2024-02-09T21:18:08.885" v="943" actId="1076"/>
          <ac:spMkLst>
            <pc:docMk/>
            <pc:sldMk cId="1703561076" sldId="266"/>
            <ac:spMk id="5" creationId="{6081C6A2-006B-0DDE-BA76-DD170A4E38A7}"/>
          </ac:spMkLst>
        </pc:spChg>
        <pc:spChg chg="del">
          <ac:chgData name="Tyler Gaudioso" userId="3371878b-ebbb-4489-b78e-5bb1357297c3" providerId="ADAL" clId="{B9E33EDE-7326-47A5-9DC3-3A0886535737}" dt="2024-02-09T19:43:23.883" v="263" actId="478"/>
          <ac:spMkLst>
            <pc:docMk/>
            <pc:sldMk cId="1703561076" sldId="266"/>
            <ac:spMk id="7" creationId="{E522F16F-83EB-6CE5-886D-71F608003FEF}"/>
          </ac:spMkLst>
        </pc:spChg>
        <pc:spChg chg="del">
          <ac:chgData name="Tyler Gaudioso" userId="3371878b-ebbb-4489-b78e-5bb1357297c3" providerId="ADAL" clId="{B9E33EDE-7326-47A5-9DC3-3A0886535737}" dt="2024-02-09T19:43:23.883" v="263" actId="478"/>
          <ac:spMkLst>
            <pc:docMk/>
            <pc:sldMk cId="1703561076" sldId="266"/>
            <ac:spMk id="11" creationId="{EC05F58C-6ECA-DAD0-68F1-DF5187F16E65}"/>
          </ac:spMkLst>
        </pc:spChg>
        <pc:picChg chg="del">
          <ac:chgData name="Tyler Gaudioso" userId="3371878b-ebbb-4489-b78e-5bb1357297c3" providerId="ADAL" clId="{B9E33EDE-7326-47A5-9DC3-3A0886535737}" dt="2024-02-09T19:43:23.883" v="263" actId="478"/>
          <ac:picMkLst>
            <pc:docMk/>
            <pc:sldMk cId="1703561076" sldId="266"/>
            <ac:picMk id="10" creationId="{BAAFB6BE-2585-7238-CC76-A6E7B4494851}"/>
          </ac:picMkLst>
        </pc:picChg>
        <pc:picChg chg="add mod">
          <ac:chgData name="Tyler Gaudioso" userId="3371878b-ebbb-4489-b78e-5bb1357297c3" providerId="ADAL" clId="{B9E33EDE-7326-47A5-9DC3-3A0886535737}" dt="2024-02-09T21:17:34.278" v="919" actId="732"/>
          <ac:picMkLst>
            <pc:docMk/>
            <pc:sldMk cId="1703561076" sldId="266"/>
            <ac:picMk id="1028" creationId="{AD3AACAC-0367-E0BE-A4F1-F270F76806D8}"/>
          </ac:picMkLst>
        </pc:picChg>
        <pc:cxnChg chg="del">
          <ac:chgData name="Tyler Gaudioso" userId="3371878b-ebbb-4489-b78e-5bb1357297c3" providerId="ADAL" clId="{B9E33EDE-7326-47A5-9DC3-3A0886535737}" dt="2024-02-09T19:43:23.883" v="263" actId="478"/>
          <ac:cxnSpMkLst>
            <pc:docMk/>
            <pc:sldMk cId="1703561076" sldId="266"/>
            <ac:cxnSpMk id="13" creationId="{E4B759EE-68B6-5811-7EA4-15C39CE2AD59}"/>
          </ac:cxnSpMkLst>
        </pc:cxnChg>
      </pc:sldChg>
      <pc:sldChg chg="addSp delSp modSp add mod">
        <pc:chgData name="Tyler Gaudioso" userId="3371878b-ebbb-4489-b78e-5bb1357297c3" providerId="ADAL" clId="{B9E33EDE-7326-47A5-9DC3-3A0886535737}" dt="2024-02-09T21:22:45" v="1206" actId="20577"/>
        <pc:sldMkLst>
          <pc:docMk/>
          <pc:sldMk cId="962268421" sldId="267"/>
        </pc:sldMkLst>
        <pc:spChg chg="mod">
          <ac:chgData name="Tyler Gaudioso" userId="3371878b-ebbb-4489-b78e-5bb1357297c3" providerId="ADAL" clId="{B9E33EDE-7326-47A5-9DC3-3A0886535737}" dt="2024-02-09T21:22:37.236" v="1205" actId="20577"/>
          <ac:spMkLst>
            <pc:docMk/>
            <pc:sldMk cId="962268421" sldId="267"/>
            <ac:spMk id="5" creationId="{4D264F54-42CF-859C-6F78-3901264288B8}"/>
          </ac:spMkLst>
        </pc:spChg>
        <pc:spChg chg="add mod">
          <ac:chgData name="Tyler Gaudioso" userId="3371878b-ebbb-4489-b78e-5bb1357297c3" providerId="ADAL" clId="{B9E33EDE-7326-47A5-9DC3-3A0886535737}" dt="2024-02-09T21:22:45" v="1206" actId="20577"/>
          <ac:spMkLst>
            <pc:docMk/>
            <pc:sldMk cId="962268421" sldId="267"/>
            <ac:spMk id="8" creationId="{2429CEC4-4800-092B-48AA-53D661B81059}"/>
          </ac:spMkLst>
        </pc:spChg>
        <pc:picChg chg="add mod modCrop">
          <ac:chgData name="Tyler Gaudioso" userId="3371878b-ebbb-4489-b78e-5bb1357297c3" providerId="ADAL" clId="{B9E33EDE-7326-47A5-9DC3-3A0886535737}" dt="2024-02-09T21:16:17.900" v="839" actId="1076"/>
          <ac:picMkLst>
            <pc:docMk/>
            <pc:sldMk cId="962268421" sldId="267"/>
            <ac:picMk id="7" creationId="{4B9D2E7B-20C8-EB6E-69D4-D6DF88E02DE4}"/>
          </ac:picMkLst>
        </pc:picChg>
        <pc:picChg chg="del">
          <ac:chgData name="Tyler Gaudioso" userId="3371878b-ebbb-4489-b78e-5bb1357297c3" providerId="ADAL" clId="{B9E33EDE-7326-47A5-9DC3-3A0886535737}" dt="2024-02-09T21:13:34.730" v="830" actId="478"/>
          <ac:picMkLst>
            <pc:docMk/>
            <pc:sldMk cId="962268421" sldId="267"/>
            <ac:picMk id="1028" creationId="{F6C28728-B920-3770-2569-C9CD9086F4E9}"/>
          </ac:picMkLst>
        </pc:picChg>
      </pc:sldChg>
    </pc:docChg>
  </pc:docChgLst>
  <pc:docChgLst>
    <pc:chgData name="Tyler Gaudioso" userId="3371878b-ebbb-4489-b78e-5bb1357297c3" providerId="ADAL" clId="{3B60D411-864D-4776-A3A6-293684B23F93}"/>
    <pc:docChg chg="undo custSel addSld delSld modSld sldOrd">
      <pc:chgData name="Tyler Gaudioso" userId="3371878b-ebbb-4489-b78e-5bb1357297c3" providerId="ADAL" clId="{3B60D411-864D-4776-A3A6-293684B23F93}" dt="2023-12-20T18:14:39.603" v="1448" actId="115"/>
      <pc:docMkLst>
        <pc:docMk/>
      </pc:docMkLst>
      <pc:sldChg chg="addSp delSp modSp mod">
        <pc:chgData name="Tyler Gaudioso" userId="3371878b-ebbb-4489-b78e-5bb1357297c3" providerId="ADAL" clId="{3B60D411-864D-4776-A3A6-293684B23F93}" dt="2023-12-20T18:14:39.603" v="1448" actId="115"/>
        <pc:sldMkLst>
          <pc:docMk/>
          <pc:sldMk cId="2983240625" sldId="256"/>
        </pc:sldMkLst>
        <pc:spChg chg="add mod">
          <ac:chgData name="Tyler Gaudioso" userId="3371878b-ebbb-4489-b78e-5bb1357297c3" providerId="ADAL" clId="{3B60D411-864D-4776-A3A6-293684B23F93}" dt="2023-11-27T20:50:56.171" v="1281" actId="404"/>
          <ac:spMkLst>
            <pc:docMk/>
            <pc:sldMk cId="2983240625" sldId="256"/>
            <ac:spMk id="3" creationId="{BB79EF99-713D-5BF9-E532-C1D9F639C3E8}"/>
          </ac:spMkLst>
        </pc:spChg>
        <pc:spChg chg="add mod">
          <ac:chgData name="Tyler Gaudioso" userId="3371878b-ebbb-4489-b78e-5bb1357297c3" providerId="ADAL" clId="{3B60D411-864D-4776-A3A6-293684B23F93}" dt="2023-12-20T18:14:39.603" v="1448" actId="115"/>
          <ac:spMkLst>
            <pc:docMk/>
            <pc:sldMk cId="2983240625" sldId="256"/>
            <ac:spMk id="5" creationId="{574B69D7-9B15-703C-B4F3-12EFB1EF9DA9}"/>
          </ac:spMkLst>
        </pc:spChg>
        <pc:spChg chg="add mod">
          <ac:chgData name="Tyler Gaudioso" userId="3371878b-ebbb-4489-b78e-5bb1357297c3" providerId="ADAL" clId="{3B60D411-864D-4776-A3A6-293684B23F93}" dt="2023-12-20T18:14:13.345" v="1439"/>
          <ac:spMkLst>
            <pc:docMk/>
            <pc:sldMk cId="2983240625" sldId="256"/>
            <ac:spMk id="6" creationId="{8D1DCBC0-3EF6-EF89-7189-9733702022D5}"/>
          </ac:spMkLst>
        </pc:spChg>
        <pc:spChg chg="add mod">
          <ac:chgData name="Tyler Gaudioso" userId="3371878b-ebbb-4489-b78e-5bb1357297c3" providerId="ADAL" clId="{3B60D411-864D-4776-A3A6-293684B23F93}" dt="2023-11-27T20:50:27.553" v="1261" actId="113"/>
          <ac:spMkLst>
            <pc:docMk/>
            <pc:sldMk cId="2983240625" sldId="256"/>
            <ac:spMk id="10" creationId="{2A909A0E-9AA0-3C1C-4CEE-D719DA196910}"/>
          </ac:spMkLst>
        </pc:spChg>
        <pc:picChg chg="add mod">
          <ac:chgData name="Tyler Gaudioso" userId="3371878b-ebbb-4489-b78e-5bb1357297c3" providerId="ADAL" clId="{3B60D411-864D-4776-A3A6-293684B23F93}" dt="2023-11-27T20:35:55.822" v="1227" actId="1076"/>
          <ac:picMkLst>
            <pc:docMk/>
            <pc:sldMk cId="2983240625" sldId="256"/>
            <ac:picMk id="4" creationId="{01385F80-907A-5DA3-F389-5D23976D5529}"/>
          </ac:picMkLst>
        </pc:picChg>
        <pc:picChg chg="del">
          <ac:chgData name="Tyler Gaudioso" userId="3371878b-ebbb-4489-b78e-5bb1357297c3" providerId="ADAL" clId="{3B60D411-864D-4776-A3A6-293684B23F93}" dt="2023-11-27T20:07:03.515" v="1" actId="478"/>
          <ac:picMkLst>
            <pc:docMk/>
            <pc:sldMk cId="2983240625" sldId="256"/>
            <ac:picMk id="5" creationId="{45C130E4-C9EF-F8C0-D4B8-F15E25F663E3}"/>
          </ac:picMkLst>
        </pc:picChg>
        <pc:picChg chg="del">
          <ac:chgData name="Tyler Gaudioso" userId="3371878b-ebbb-4489-b78e-5bb1357297c3" providerId="ADAL" clId="{3B60D411-864D-4776-A3A6-293684B23F93}" dt="2023-11-27T20:07:02.837" v="0" actId="478"/>
          <ac:picMkLst>
            <pc:docMk/>
            <pc:sldMk cId="2983240625" sldId="256"/>
            <ac:picMk id="6" creationId="{4CDF6F3F-7661-7A57-BDC9-C3A4596178CE}"/>
          </ac:picMkLst>
        </pc:picChg>
        <pc:picChg chg="add mod">
          <ac:chgData name="Tyler Gaudioso" userId="3371878b-ebbb-4489-b78e-5bb1357297c3" providerId="ADAL" clId="{3B60D411-864D-4776-A3A6-293684B23F93}" dt="2023-11-27T20:35:55.822" v="1227" actId="1076"/>
          <ac:picMkLst>
            <pc:docMk/>
            <pc:sldMk cId="2983240625" sldId="256"/>
            <ac:picMk id="8" creationId="{90481337-4A0C-0775-A3FB-EEFDE39F8AAF}"/>
          </ac:picMkLst>
        </pc:picChg>
        <pc:picChg chg="add del mod">
          <ac:chgData name="Tyler Gaudioso" userId="3371878b-ebbb-4489-b78e-5bb1357297c3" providerId="ADAL" clId="{3B60D411-864D-4776-A3A6-293684B23F93}" dt="2023-11-27T20:08:40.333" v="49" actId="21"/>
          <ac:picMkLst>
            <pc:docMk/>
            <pc:sldMk cId="2983240625" sldId="256"/>
            <ac:picMk id="12" creationId="{9B4764B0-C8E5-24E6-956A-583D32222326}"/>
          </ac:picMkLst>
        </pc:picChg>
        <pc:picChg chg="add mod">
          <ac:chgData name="Tyler Gaudioso" userId="3371878b-ebbb-4489-b78e-5bb1357297c3" providerId="ADAL" clId="{3B60D411-864D-4776-A3A6-293684B23F93}" dt="2023-11-27T20:35:59.908" v="1228"/>
          <ac:picMkLst>
            <pc:docMk/>
            <pc:sldMk cId="2983240625" sldId="256"/>
            <ac:picMk id="13" creationId="{AB310E70-BAFC-A01E-B212-A5D9778F3286}"/>
          </ac:picMkLst>
        </pc:picChg>
      </pc:sldChg>
      <pc:sldChg chg="addSp delSp modSp mod">
        <pc:chgData name="Tyler Gaudioso" userId="3371878b-ebbb-4489-b78e-5bb1357297c3" providerId="ADAL" clId="{3B60D411-864D-4776-A3A6-293684B23F93}" dt="2023-11-27T20:45:18.973" v="1260" actId="14861"/>
        <pc:sldMkLst>
          <pc:docMk/>
          <pc:sldMk cId="2657230847" sldId="257"/>
        </pc:sldMkLst>
        <pc:spChg chg="add del mod">
          <ac:chgData name="Tyler Gaudioso" userId="3371878b-ebbb-4489-b78e-5bb1357297c3" providerId="ADAL" clId="{3B60D411-864D-4776-A3A6-293684B23F93}" dt="2023-11-27T20:22:16.862" v="493" actId="1076"/>
          <ac:spMkLst>
            <pc:docMk/>
            <pc:sldMk cId="2657230847" sldId="257"/>
            <ac:spMk id="3" creationId="{BC4061F2-446C-47C1-B5E9-EAA6F13FCE19}"/>
          </ac:spMkLst>
        </pc:spChg>
        <pc:spChg chg="del mod">
          <ac:chgData name="Tyler Gaudioso" userId="3371878b-ebbb-4489-b78e-5bb1357297c3" providerId="ADAL" clId="{3B60D411-864D-4776-A3A6-293684B23F93}" dt="2023-11-27T20:12:15.807" v="67" actId="478"/>
          <ac:spMkLst>
            <pc:docMk/>
            <pc:sldMk cId="2657230847" sldId="257"/>
            <ac:spMk id="7" creationId="{C172321B-2776-36EF-1530-55BBA4AC440C}"/>
          </ac:spMkLst>
        </pc:spChg>
        <pc:graphicFrameChg chg="add del mod">
          <ac:chgData name="Tyler Gaudioso" userId="3371878b-ebbb-4489-b78e-5bb1357297c3" providerId="ADAL" clId="{3B60D411-864D-4776-A3A6-293684B23F93}" dt="2023-11-27T20:12:34.305" v="75"/>
          <ac:graphicFrameMkLst>
            <pc:docMk/>
            <pc:sldMk cId="2657230847" sldId="257"/>
            <ac:graphicFrameMk id="4" creationId="{CC86F6A4-49DE-0A84-ED22-4EEB6CA4AF68}"/>
          </ac:graphicFrameMkLst>
        </pc:graphicFrameChg>
        <pc:picChg chg="del">
          <ac:chgData name="Tyler Gaudioso" userId="3371878b-ebbb-4489-b78e-5bb1357297c3" providerId="ADAL" clId="{3B60D411-864D-4776-A3A6-293684B23F93}" dt="2023-11-27T20:14:05.303" v="85" actId="478"/>
          <ac:picMkLst>
            <pc:docMk/>
            <pc:sldMk cId="2657230847" sldId="257"/>
            <ac:picMk id="5" creationId="{45C130E4-C9EF-F8C0-D4B8-F15E25F663E3}"/>
          </ac:picMkLst>
        </pc:picChg>
        <pc:picChg chg="add mod">
          <ac:chgData name="Tyler Gaudioso" userId="3371878b-ebbb-4489-b78e-5bb1357297c3" providerId="ADAL" clId="{3B60D411-864D-4776-A3A6-293684B23F93}" dt="2023-11-27T20:45:18.973" v="1260" actId="14861"/>
          <ac:picMkLst>
            <pc:docMk/>
            <pc:sldMk cId="2657230847" sldId="257"/>
            <ac:picMk id="5" creationId="{7F39FF55-7ACB-58A2-E5F6-6700E39DA0E8}"/>
          </ac:picMkLst>
        </pc:picChg>
        <pc:picChg chg="add del mod">
          <ac:chgData name="Tyler Gaudioso" userId="3371878b-ebbb-4489-b78e-5bb1357297c3" providerId="ADAL" clId="{3B60D411-864D-4776-A3A6-293684B23F93}" dt="2023-11-27T20:13:04.354" v="80" actId="478"/>
          <ac:picMkLst>
            <pc:docMk/>
            <pc:sldMk cId="2657230847" sldId="257"/>
            <ac:picMk id="10" creationId="{677C043C-9BC6-890E-EE6C-43E1927782A3}"/>
          </ac:picMkLst>
        </pc:picChg>
        <pc:picChg chg="add del mod">
          <ac:chgData name="Tyler Gaudioso" userId="3371878b-ebbb-4489-b78e-5bb1357297c3" providerId="ADAL" clId="{3B60D411-864D-4776-A3A6-293684B23F93}" dt="2023-11-27T20:19:44.807" v="477" actId="478"/>
          <ac:picMkLst>
            <pc:docMk/>
            <pc:sldMk cId="2657230847" sldId="257"/>
            <ac:picMk id="12" creationId="{83047301-604F-A9B7-0759-6A3E84BDF0FA}"/>
          </ac:picMkLst>
        </pc:picChg>
        <pc:picChg chg="add mod modCrop">
          <ac:chgData name="Tyler Gaudioso" userId="3371878b-ebbb-4489-b78e-5bb1357297c3" providerId="ADAL" clId="{3B60D411-864D-4776-A3A6-293684B23F93}" dt="2023-11-27T20:21:25.298" v="482" actId="1076"/>
          <ac:picMkLst>
            <pc:docMk/>
            <pc:sldMk cId="2657230847" sldId="257"/>
            <ac:picMk id="14" creationId="{F6EFE3DC-6EFB-B8AC-8AE9-836ACF46A883}"/>
          </ac:picMkLst>
        </pc:picChg>
        <pc:picChg chg="add del mod modCrop">
          <ac:chgData name="Tyler Gaudioso" userId="3371878b-ebbb-4489-b78e-5bb1357297c3" providerId="ADAL" clId="{3B60D411-864D-4776-A3A6-293684B23F93}" dt="2023-11-27T20:23:38.431" v="513" actId="478"/>
          <ac:picMkLst>
            <pc:docMk/>
            <pc:sldMk cId="2657230847" sldId="257"/>
            <ac:picMk id="16" creationId="{01FF5E56-3563-3A20-BBA2-AB038ED8AAF7}"/>
          </ac:picMkLst>
        </pc:picChg>
        <pc:picChg chg="add del mod modCrop">
          <ac:chgData name="Tyler Gaudioso" userId="3371878b-ebbb-4489-b78e-5bb1357297c3" providerId="ADAL" clId="{3B60D411-864D-4776-A3A6-293684B23F93}" dt="2023-11-27T20:23:01.748" v="505" actId="478"/>
          <ac:picMkLst>
            <pc:docMk/>
            <pc:sldMk cId="2657230847" sldId="257"/>
            <ac:picMk id="17" creationId="{3617BC8F-9AD5-27BD-CD59-3635A950A275}"/>
          </ac:picMkLst>
        </pc:picChg>
        <pc:picChg chg="add del mod">
          <ac:chgData name="Tyler Gaudioso" userId="3371878b-ebbb-4489-b78e-5bb1357297c3" providerId="ADAL" clId="{3B60D411-864D-4776-A3A6-293684B23F93}" dt="2023-11-27T20:23:38.163" v="512" actId="478"/>
          <ac:picMkLst>
            <pc:docMk/>
            <pc:sldMk cId="2657230847" sldId="257"/>
            <ac:picMk id="19" creationId="{EF52FE48-B102-64E4-2758-9C0174B75712}"/>
          </ac:picMkLst>
        </pc:picChg>
        <pc:picChg chg="add del mod">
          <ac:chgData name="Tyler Gaudioso" userId="3371878b-ebbb-4489-b78e-5bb1357297c3" providerId="ADAL" clId="{3B60D411-864D-4776-A3A6-293684B23F93}" dt="2023-11-27T20:43:05.103" v="1254" actId="478"/>
          <ac:picMkLst>
            <pc:docMk/>
            <pc:sldMk cId="2657230847" sldId="257"/>
            <ac:picMk id="21" creationId="{32812968-0831-3D02-B1ED-7ACAA9A8A02E}"/>
          </ac:picMkLst>
        </pc:picChg>
        <pc:cxnChg chg="mod">
          <ac:chgData name="Tyler Gaudioso" userId="3371878b-ebbb-4489-b78e-5bb1357297c3" providerId="ADAL" clId="{3B60D411-864D-4776-A3A6-293684B23F93}" dt="2023-11-27T20:14:44.628" v="143" actId="1035"/>
          <ac:cxnSpMkLst>
            <pc:docMk/>
            <pc:sldMk cId="2657230847" sldId="257"/>
            <ac:cxnSpMk id="6" creationId="{87D1F490-85A0-23D2-676E-6AE76C84218C}"/>
          </ac:cxnSpMkLst>
        </pc:cxnChg>
      </pc:sldChg>
      <pc:sldChg chg="del">
        <pc:chgData name="Tyler Gaudioso" userId="3371878b-ebbb-4489-b78e-5bb1357297c3" providerId="ADAL" clId="{3B60D411-864D-4776-A3A6-293684B23F93}" dt="2023-11-27T20:15:15.042" v="197" actId="2696"/>
        <pc:sldMkLst>
          <pc:docMk/>
          <pc:sldMk cId="1144298539" sldId="258"/>
        </pc:sldMkLst>
      </pc:sldChg>
      <pc:sldChg chg="addSp delSp modSp add mod">
        <pc:chgData name="Tyler Gaudioso" userId="3371878b-ebbb-4489-b78e-5bb1357297c3" providerId="ADAL" clId="{3B60D411-864D-4776-A3A6-293684B23F93}" dt="2023-11-27T20:36:15.072" v="1230" actId="113"/>
        <pc:sldMkLst>
          <pc:docMk/>
          <pc:sldMk cId="3697219151" sldId="258"/>
        </pc:sldMkLst>
        <pc:spChg chg="mod">
          <ac:chgData name="Tyler Gaudioso" userId="3371878b-ebbb-4489-b78e-5bb1357297c3" providerId="ADAL" clId="{3B60D411-864D-4776-A3A6-293684B23F93}" dt="2023-11-27T20:36:15.072" v="1230" actId="113"/>
          <ac:spMkLst>
            <pc:docMk/>
            <pc:sldMk cId="3697219151" sldId="258"/>
            <ac:spMk id="3" creationId="{BC4061F2-446C-47C1-B5E9-EAA6F13FCE19}"/>
          </ac:spMkLst>
        </pc:spChg>
        <pc:spChg chg="add mod">
          <ac:chgData name="Tyler Gaudioso" userId="3371878b-ebbb-4489-b78e-5bb1357297c3" providerId="ADAL" clId="{3B60D411-864D-4776-A3A6-293684B23F93}" dt="2023-11-27T20:28:16.709" v="821" actId="20577"/>
          <ac:spMkLst>
            <pc:docMk/>
            <pc:sldMk cId="3697219151" sldId="258"/>
            <ac:spMk id="4" creationId="{6AC2338D-AE32-8304-4C78-8DEC780F3E64}"/>
          </ac:spMkLst>
        </pc:spChg>
        <pc:spChg chg="add mod">
          <ac:chgData name="Tyler Gaudioso" userId="3371878b-ebbb-4489-b78e-5bb1357297c3" providerId="ADAL" clId="{3B60D411-864D-4776-A3A6-293684B23F93}" dt="2023-11-27T20:28:19.695" v="822" actId="113"/>
          <ac:spMkLst>
            <pc:docMk/>
            <pc:sldMk cId="3697219151" sldId="258"/>
            <ac:spMk id="5" creationId="{6081C6A2-006B-0DDE-BA76-DD170A4E38A7}"/>
          </ac:spMkLst>
        </pc:spChg>
        <pc:picChg chg="add mod">
          <ac:chgData name="Tyler Gaudioso" userId="3371878b-ebbb-4489-b78e-5bb1357297c3" providerId="ADAL" clId="{3B60D411-864D-4776-A3A6-293684B23F93}" dt="2023-11-27T20:21:29.449" v="484"/>
          <ac:picMkLst>
            <pc:docMk/>
            <pc:sldMk cId="3697219151" sldId="258"/>
            <ac:picMk id="7" creationId="{10BC1993-8696-A054-B24D-911F71EB0BFA}"/>
          </ac:picMkLst>
        </pc:picChg>
        <pc:picChg chg="del">
          <ac:chgData name="Tyler Gaudioso" userId="3371878b-ebbb-4489-b78e-5bb1357297c3" providerId="ADAL" clId="{3B60D411-864D-4776-A3A6-293684B23F93}" dt="2023-11-27T20:15:22.715" v="201" actId="478"/>
          <ac:picMkLst>
            <pc:docMk/>
            <pc:sldMk cId="3697219151" sldId="258"/>
            <ac:picMk id="12" creationId="{83047301-604F-A9B7-0759-6A3E84BDF0FA}"/>
          </ac:picMkLst>
        </pc:picChg>
        <pc:picChg chg="del">
          <ac:chgData name="Tyler Gaudioso" userId="3371878b-ebbb-4489-b78e-5bb1357297c3" providerId="ADAL" clId="{3B60D411-864D-4776-A3A6-293684B23F93}" dt="2023-11-27T20:21:29.293" v="483" actId="478"/>
          <ac:picMkLst>
            <pc:docMk/>
            <pc:sldMk cId="3697219151" sldId="258"/>
            <ac:picMk id="14" creationId="{F6EFE3DC-6EFB-B8AC-8AE9-836ACF46A883}"/>
          </ac:picMkLst>
        </pc:picChg>
        <pc:picChg chg="add mod">
          <ac:chgData name="Tyler Gaudioso" userId="3371878b-ebbb-4489-b78e-5bb1357297c3" providerId="ADAL" clId="{3B60D411-864D-4776-A3A6-293684B23F93}" dt="2023-11-27T20:24:22.345" v="525" actId="14100"/>
          <ac:picMkLst>
            <pc:docMk/>
            <pc:sldMk cId="3697219151" sldId="258"/>
            <ac:picMk id="1026" creationId="{EEB280EA-C3A1-DD58-CF6E-B61B23345F5A}"/>
          </ac:picMkLst>
        </pc:picChg>
        <pc:picChg chg="add mod">
          <ac:chgData name="Tyler Gaudioso" userId="3371878b-ebbb-4489-b78e-5bb1357297c3" providerId="ADAL" clId="{3B60D411-864D-4776-A3A6-293684B23F93}" dt="2023-11-27T20:24:41.451" v="529" actId="14100"/>
          <ac:picMkLst>
            <pc:docMk/>
            <pc:sldMk cId="3697219151" sldId="258"/>
            <ac:picMk id="1028" creationId="{AD3AACAC-0367-E0BE-A4F1-F270F76806D8}"/>
          </ac:picMkLst>
        </pc:picChg>
      </pc:sldChg>
      <pc:sldChg chg="addSp delSp modSp add mod">
        <pc:chgData name="Tyler Gaudioso" userId="3371878b-ebbb-4489-b78e-5bb1357297c3" providerId="ADAL" clId="{3B60D411-864D-4776-A3A6-293684B23F93}" dt="2023-11-27T20:28:53.693" v="873" actId="1076"/>
        <pc:sldMkLst>
          <pc:docMk/>
          <pc:sldMk cId="1233073445" sldId="259"/>
        </pc:sldMkLst>
        <pc:spChg chg="mod">
          <ac:chgData name="Tyler Gaudioso" userId="3371878b-ebbb-4489-b78e-5bb1357297c3" providerId="ADAL" clId="{3B60D411-864D-4776-A3A6-293684B23F93}" dt="2023-11-27T20:28:32.677" v="867" actId="5793"/>
          <ac:spMkLst>
            <pc:docMk/>
            <pc:sldMk cId="1233073445" sldId="259"/>
            <ac:spMk id="3" creationId="{BC4061F2-446C-47C1-B5E9-EAA6F13FCE19}"/>
          </ac:spMkLst>
        </pc:spChg>
        <pc:spChg chg="del">
          <ac:chgData name="Tyler Gaudioso" userId="3371878b-ebbb-4489-b78e-5bb1357297c3" providerId="ADAL" clId="{3B60D411-864D-4776-A3A6-293684B23F93}" dt="2023-11-27T20:28:34.269" v="868" actId="478"/>
          <ac:spMkLst>
            <pc:docMk/>
            <pc:sldMk cId="1233073445" sldId="259"/>
            <ac:spMk id="4" creationId="{6AC2338D-AE32-8304-4C78-8DEC780F3E64}"/>
          </ac:spMkLst>
        </pc:spChg>
        <pc:spChg chg="del">
          <ac:chgData name="Tyler Gaudioso" userId="3371878b-ebbb-4489-b78e-5bb1357297c3" providerId="ADAL" clId="{3B60D411-864D-4776-A3A6-293684B23F93}" dt="2023-11-27T20:28:35.110" v="869" actId="478"/>
          <ac:spMkLst>
            <pc:docMk/>
            <pc:sldMk cId="1233073445" sldId="259"/>
            <ac:spMk id="5" creationId="{6081C6A2-006B-0DDE-BA76-DD170A4E38A7}"/>
          </ac:spMkLst>
        </pc:spChg>
        <pc:picChg chg="add mod">
          <ac:chgData name="Tyler Gaudioso" userId="3371878b-ebbb-4489-b78e-5bb1357297c3" providerId="ADAL" clId="{3B60D411-864D-4776-A3A6-293684B23F93}" dt="2023-11-27T20:28:53.693" v="873" actId="1076"/>
          <ac:picMkLst>
            <pc:docMk/>
            <pc:sldMk cId="1233073445" sldId="259"/>
            <ac:picMk id="10" creationId="{F56C6CF8-5780-5437-359C-45EE82554896}"/>
          </ac:picMkLst>
        </pc:picChg>
        <pc:picChg chg="del">
          <ac:chgData name="Tyler Gaudioso" userId="3371878b-ebbb-4489-b78e-5bb1357297c3" providerId="ADAL" clId="{3B60D411-864D-4776-A3A6-293684B23F93}" dt="2023-11-27T20:25:11.046" v="551" actId="478"/>
          <ac:picMkLst>
            <pc:docMk/>
            <pc:sldMk cId="1233073445" sldId="259"/>
            <ac:picMk id="1026" creationId="{EEB280EA-C3A1-DD58-CF6E-B61B23345F5A}"/>
          </ac:picMkLst>
        </pc:picChg>
        <pc:picChg chg="del">
          <ac:chgData name="Tyler Gaudioso" userId="3371878b-ebbb-4489-b78e-5bb1357297c3" providerId="ADAL" clId="{3B60D411-864D-4776-A3A6-293684B23F93}" dt="2023-11-27T20:25:11.345" v="552" actId="478"/>
          <ac:picMkLst>
            <pc:docMk/>
            <pc:sldMk cId="1233073445" sldId="259"/>
            <ac:picMk id="1028" creationId="{AD3AACAC-0367-E0BE-A4F1-F270F76806D8}"/>
          </ac:picMkLst>
        </pc:picChg>
      </pc:sldChg>
      <pc:sldChg chg="modSp del mod">
        <pc:chgData name="Tyler Gaudioso" userId="3371878b-ebbb-4489-b78e-5bb1357297c3" providerId="ADAL" clId="{3B60D411-864D-4776-A3A6-293684B23F93}" dt="2023-11-27T20:15:14.075" v="196" actId="2696"/>
        <pc:sldMkLst>
          <pc:docMk/>
          <pc:sldMk cId="2422385572" sldId="259"/>
        </pc:sldMkLst>
        <pc:spChg chg="mod">
          <ac:chgData name="Tyler Gaudioso" userId="3371878b-ebbb-4489-b78e-5bb1357297c3" providerId="ADAL" clId="{3B60D411-864D-4776-A3A6-293684B23F93}" dt="2023-11-27T20:15:11.400" v="195" actId="1076"/>
          <ac:spMkLst>
            <pc:docMk/>
            <pc:sldMk cId="2422385572" sldId="259"/>
            <ac:spMk id="3" creationId="{BC4061F2-446C-47C1-B5E9-EAA6F13FCE19}"/>
          </ac:spMkLst>
        </pc:spChg>
      </pc:sldChg>
      <pc:sldChg chg="delSp modSp add del mod">
        <pc:chgData name="Tyler Gaudioso" userId="3371878b-ebbb-4489-b78e-5bb1357297c3" providerId="ADAL" clId="{3B60D411-864D-4776-A3A6-293684B23F93}" dt="2023-11-27T20:18:58.225" v="472" actId="2696"/>
        <pc:sldMkLst>
          <pc:docMk/>
          <pc:sldMk cId="4179598075" sldId="259"/>
        </pc:sldMkLst>
        <pc:spChg chg="mod">
          <ac:chgData name="Tyler Gaudioso" userId="3371878b-ebbb-4489-b78e-5bb1357297c3" providerId="ADAL" clId="{3B60D411-864D-4776-A3A6-293684B23F93}" dt="2023-11-27T20:18:46.915" v="467" actId="20577"/>
          <ac:spMkLst>
            <pc:docMk/>
            <pc:sldMk cId="4179598075" sldId="259"/>
            <ac:spMk id="3" creationId="{BC4061F2-446C-47C1-B5E9-EAA6F13FCE19}"/>
          </ac:spMkLst>
        </pc:spChg>
        <pc:spChg chg="del">
          <ac:chgData name="Tyler Gaudioso" userId="3371878b-ebbb-4489-b78e-5bb1357297c3" providerId="ADAL" clId="{3B60D411-864D-4776-A3A6-293684B23F93}" dt="2023-11-27T20:18:49.832" v="470" actId="478"/>
          <ac:spMkLst>
            <pc:docMk/>
            <pc:sldMk cId="4179598075" sldId="259"/>
            <ac:spMk id="4" creationId="{6AC2338D-AE32-8304-4C78-8DEC780F3E64}"/>
          </ac:spMkLst>
        </pc:spChg>
        <pc:spChg chg="del">
          <ac:chgData name="Tyler Gaudioso" userId="3371878b-ebbb-4489-b78e-5bb1357297c3" providerId="ADAL" clId="{3B60D411-864D-4776-A3A6-293684B23F93}" dt="2023-11-27T20:18:50.422" v="471" actId="478"/>
          <ac:spMkLst>
            <pc:docMk/>
            <pc:sldMk cId="4179598075" sldId="259"/>
            <ac:spMk id="5" creationId="{6081C6A2-006B-0DDE-BA76-DD170A4E38A7}"/>
          </ac:spMkLst>
        </pc:spChg>
        <pc:picChg chg="del">
          <ac:chgData name="Tyler Gaudioso" userId="3371878b-ebbb-4489-b78e-5bb1357297c3" providerId="ADAL" clId="{3B60D411-864D-4776-A3A6-293684B23F93}" dt="2023-11-27T20:18:48.193" v="468" actId="478"/>
          <ac:picMkLst>
            <pc:docMk/>
            <pc:sldMk cId="4179598075" sldId="259"/>
            <ac:picMk id="1026" creationId="{EEB280EA-C3A1-DD58-CF6E-B61B23345F5A}"/>
          </ac:picMkLst>
        </pc:picChg>
        <pc:picChg chg="del">
          <ac:chgData name="Tyler Gaudioso" userId="3371878b-ebbb-4489-b78e-5bb1357297c3" providerId="ADAL" clId="{3B60D411-864D-4776-A3A6-293684B23F93}" dt="2023-11-27T20:18:48.735" v="469" actId="478"/>
          <ac:picMkLst>
            <pc:docMk/>
            <pc:sldMk cId="4179598075" sldId="259"/>
            <ac:picMk id="1028" creationId="{AD3AACAC-0367-E0BE-A4F1-F270F76806D8}"/>
          </ac:picMkLst>
        </pc:picChg>
      </pc:sldChg>
      <pc:sldChg chg="del">
        <pc:chgData name="Tyler Gaudioso" userId="3371878b-ebbb-4489-b78e-5bb1357297c3" providerId="ADAL" clId="{3B60D411-864D-4776-A3A6-293684B23F93}" dt="2023-11-27T20:15:18.630" v="199" actId="2696"/>
        <pc:sldMkLst>
          <pc:docMk/>
          <pc:sldMk cId="165750999" sldId="260"/>
        </pc:sldMkLst>
      </pc:sldChg>
      <pc:sldChg chg="addSp delSp modSp add mod">
        <pc:chgData name="Tyler Gaudioso" userId="3371878b-ebbb-4489-b78e-5bb1357297c3" providerId="ADAL" clId="{3B60D411-864D-4776-A3A6-293684B23F93}" dt="2023-11-27T20:51:52.987" v="1282" actId="14100"/>
        <pc:sldMkLst>
          <pc:docMk/>
          <pc:sldMk cId="1308613673" sldId="260"/>
        </pc:sldMkLst>
        <pc:spChg chg="mod">
          <ac:chgData name="Tyler Gaudioso" userId="3371878b-ebbb-4489-b78e-5bb1357297c3" providerId="ADAL" clId="{3B60D411-864D-4776-A3A6-293684B23F93}" dt="2023-11-27T20:36:11.847" v="1229" actId="113"/>
          <ac:spMkLst>
            <pc:docMk/>
            <pc:sldMk cId="1308613673" sldId="260"/>
            <ac:spMk id="3" creationId="{BC4061F2-446C-47C1-B5E9-EAA6F13FCE19}"/>
          </ac:spMkLst>
        </pc:spChg>
        <pc:spChg chg="add mod">
          <ac:chgData name="Tyler Gaudioso" userId="3371878b-ebbb-4489-b78e-5bb1357297c3" providerId="ADAL" clId="{3B60D411-864D-4776-A3A6-293684B23F93}" dt="2023-11-27T20:51:52.987" v="1282" actId="14100"/>
          <ac:spMkLst>
            <pc:docMk/>
            <pc:sldMk cId="1308613673" sldId="260"/>
            <ac:spMk id="7" creationId="{F3357AF3-519F-3AD3-589C-E229F2180D7D}"/>
          </ac:spMkLst>
        </pc:spChg>
        <pc:spChg chg="add mod">
          <ac:chgData name="Tyler Gaudioso" userId="3371878b-ebbb-4489-b78e-5bb1357297c3" providerId="ADAL" clId="{3B60D411-864D-4776-A3A6-293684B23F93}" dt="2023-11-27T20:27:38.838" v="773" actId="1076"/>
          <ac:spMkLst>
            <pc:docMk/>
            <pc:sldMk cId="1308613673" sldId="260"/>
            <ac:spMk id="8" creationId="{78091E89-5BFD-BA95-301B-1BF3160E7FA0}"/>
          </ac:spMkLst>
        </pc:spChg>
        <pc:picChg chg="add mod modCrop">
          <ac:chgData name="Tyler Gaudioso" userId="3371878b-ebbb-4489-b78e-5bb1357297c3" providerId="ADAL" clId="{3B60D411-864D-4776-A3A6-293684B23F93}" dt="2023-11-27T20:26:49.119" v="624" actId="1076"/>
          <ac:picMkLst>
            <pc:docMk/>
            <pc:sldMk cId="1308613673" sldId="260"/>
            <ac:picMk id="5" creationId="{62B9B75F-C0D5-6330-E6C2-A9BC12599454}"/>
          </ac:picMkLst>
        </pc:picChg>
        <pc:picChg chg="del">
          <ac:chgData name="Tyler Gaudioso" userId="3371878b-ebbb-4489-b78e-5bb1357297c3" providerId="ADAL" clId="{3B60D411-864D-4776-A3A6-293684B23F93}" dt="2023-11-27T20:25:35.828" v="611" actId="478"/>
          <ac:picMkLst>
            <pc:docMk/>
            <pc:sldMk cId="1308613673" sldId="260"/>
            <ac:picMk id="21" creationId="{32812968-0831-3D02-B1ED-7ACAA9A8A02E}"/>
          </ac:picMkLst>
        </pc:picChg>
      </pc:sldChg>
      <pc:sldChg chg="addSp delSp modSp add mod">
        <pc:chgData name="Tyler Gaudioso" userId="3371878b-ebbb-4489-b78e-5bb1357297c3" providerId="ADAL" clId="{3B60D411-864D-4776-A3A6-293684B23F93}" dt="2023-11-27T20:31:27.806" v="1062" actId="1037"/>
        <pc:sldMkLst>
          <pc:docMk/>
          <pc:sldMk cId="1263377501" sldId="261"/>
        </pc:sldMkLst>
        <pc:spChg chg="mod">
          <ac:chgData name="Tyler Gaudioso" userId="3371878b-ebbb-4489-b78e-5bb1357297c3" providerId="ADAL" clId="{3B60D411-864D-4776-A3A6-293684B23F93}" dt="2023-11-27T20:29:04.960" v="910" actId="20577"/>
          <ac:spMkLst>
            <pc:docMk/>
            <pc:sldMk cId="1263377501" sldId="261"/>
            <ac:spMk id="3" creationId="{BC4061F2-446C-47C1-B5E9-EAA6F13FCE19}"/>
          </ac:spMkLst>
        </pc:spChg>
        <pc:spChg chg="add mod">
          <ac:chgData name="Tyler Gaudioso" userId="3371878b-ebbb-4489-b78e-5bb1357297c3" providerId="ADAL" clId="{3B60D411-864D-4776-A3A6-293684B23F93}" dt="2023-11-27T20:31:27.806" v="1062" actId="1037"/>
          <ac:spMkLst>
            <pc:docMk/>
            <pc:sldMk cId="1263377501" sldId="261"/>
            <ac:spMk id="8" creationId="{B0F236B6-7D5F-FF10-02F9-9E01C6C77264}"/>
          </ac:spMkLst>
        </pc:spChg>
        <pc:spChg chg="add mod">
          <ac:chgData name="Tyler Gaudioso" userId="3371878b-ebbb-4489-b78e-5bb1357297c3" providerId="ADAL" clId="{3B60D411-864D-4776-A3A6-293684B23F93}" dt="2023-11-27T20:31:22.820" v="1045" actId="12789"/>
          <ac:spMkLst>
            <pc:docMk/>
            <pc:sldMk cId="1263377501" sldId="261"/>
            <ac:spMk id="11" creationId="{372811A6-FA31-7D5B-D98E-FCFEA1DBE8AD}"/>
          </ac:spMkLst>
        </pc:spChg>
        <pc:picChg chg="add mod modCrop">
          <ac:chgData name="Tyler Gaudioso" userId="3371878b-ebbb-4489-b78e-5bb1357297c3" providerId="ADAL" clId="{3B60D411-864D-4776-A3A6-293684B23F93}" dt="2023-11-27T20:30:50.892" v="1035" actId="14100"/>
          <ac:picMkLst>
            <pc:docMk/>
            <pc:sldMk cId="1263377501" sldId="261"/>
            <ac:picMk id="5" creationId="{2A9FB148-234B-E456-44EC-16F5F2A02012}"/>
          </ac:picMkLst>
        </pc:picChg>
        <pc:picChg chg="del">
          <ac:chgData name="Tyler Gaudioso" userId="3371878b-ebbb-4489-b78e-5bb1357297c3" providerId="ADAL" clId="{3B60D411-864D-4776-A3A6-293684B23F93}" dt="2023-11-27T20:29:06.737" v="911" actId="478"/>
          <ac:picMkLst>
            <pc:docMk/>
            <pc:sldMk cId="1263377501" sldId="261"/>
            <ac:picMk id="10" creationId="{F56C6CF8-5780-5437-359C-45EE82554896}"/>
          </ac:picMkLst>
        </pc:picChg>
        <pc:picChg chg="add mod modCrop">
          <ac:chgData name="Tyler Gaudioso" userId="3371878b-ebbb-4489-b78e-5bb1357297c3" providerId="ADAL" clId="{3B60D411-864D-4776-A3A6-293684B23F93}" dt="2023-11-27T20:31:15.928" v="1043" actId="1076"/>
          <ac:picMkLst>
            <pc:docMk/>
            <pc:sldMk cId="1263377501" sldId="261"/>
            <ac:picMk id="12" creationId="{24A391D6-FFDC-D1FA-B35C-8164778A73A1}"/>
          </ac:picMkLst>
        </pc:picChg>
      </pc:sldChg>
      <pc:sldChg chg="del">
        <pc:chgData name="Tyler Gaudioso" userId="3371878b-ebbb-4489-b78e-5bb1357297c3" providerId="ADAL" clId="{3B60D411-864D-4776-A3A6-293684B23F93}" dt="2023-11-27T20:15:16.938" v="198" actId="2696"/>
        <pc:sldMkLst>
          <pc:docMk/>
          <pc:sldMk cId="2003946154" sldId="261"/>
        </pc:sldMkLst>
      </pc:sldChg>
      <pc:sldChg chg="addSp delSp modSp add mod">
        <pc:chgData name="Tyler Gaudioso" userId="3371878b-ebbb-4489-b78e-5bb1357297c3" providerId="ADAL" clId="{3B60D411-864D-4776-A3A6-293684B23F93}" dt="2023-11-27T20:37:51.159" v="1253" actId="208"/>
        <pc:sldMkLst>
          <pc:docMk/>
          <pc:sldMk cId="860071072" sldId="262"/>
        </pc:sldMkLst>
        <pc:spChg chg="mod ord">
          <ac:chgData name="Tyler Gaudioso" userId="3371878b-ebbb-4489-b78e-5bb1357297c3" providerId="ADAL" clId="{3B60D411-864D-4776-A3A6-293684B23F93}" dt="2023-11-27T20:36:47.185" v="1236" actId="114"/>
          <ac:spMkLst>
            <pc:docMk/>
            <pc:sldMk cId="860071072" sldId="262"/>
            <ac:spMk id="3" creationId="{BC4061F2-446C-47C1-B5E9-EAA6F13FCE19}"/>
          </ac:spMkLst>
        </pc:spChg>
        <pc:spChg chg="del">
          <ac:chgData name="Tyler Gaudioso" userId="3371878b-ebbb-4489-b78e-5bb1357297c3" providerId="ADAL" clId="{3B60D411-864D-4776-A3A6-293684B23F93}" dt="2023-11-27T20:31:39.417" v="1065" actId="478"/>
          <ac:spMkLst>
            <pc:docMk/>
            <pc:sldMk cId="860071072" sldId="262"/>
            <ac:spMk id="8" creationId="{B0F236B6-7D5F-FF10-02F9-9E01C6C77264}"/>
          </ac:spMkLst>
        </pc:spChg>
        <pc:spChg chg="del">
          <ac:chgData name="Tyler Gaudioso" userId="3371878b-ebbb-4489-b78e-5bb1357297c3" providerId="ADAL" clId="{3B60D411-864D-4776-A3A6-293684B23F93}" dt="2023-11-27T20:31:39.417" v="1065" actId="478"/>
          <ac:spMkLst>
            <pc:docMk/>
            <pc:sldMk cId="860071072" sldId="262"/>
            <ac:spMk id="11" creationId="{372811A6-FA31-7D5B-D98E-FCFEA1DBE8AD}"/>
          </ac:spMkLst>
        </pc:spChg>
        <pc:spChg chg="add mod">
          <ac:chgData name="Tyler Gaudioso" userId="3371878b-ebbb-4489-b78e-5bb1357297c3" providerId="ADAL" clId="{3B60D411-864D-4776-A3A6-293684B23F93}" dt="2023-11-27T20:37:51.159" v="1253" actId="208"/>
          <ac:spMkLst>
            <pc:docMk/>
            <pc:sldMk cId="860071072" sldId="262"/>
            <ac:spMk id="13" creationId="{E8A27AED-44AE-EC03-1ED3-E8B0AB8AB01B}"/>
          </ac:spMkLst>
        </pc:spChg>
        <pc:picChg chg="del">
          <ac:chgData name="Tyler Gaudioso" userId="3371878b-ebbb-4489-b78e-5bb1357297c3" providerId="ADAL" clId="{3B60D411-864D-4776-A3A6-293684B23F93}" dt="2023-11-27T20:31:37.311" v="1064" actId="478"/>
          <ac:picMkLst>
            <pc:docMk/>
            <pc:sldMk cId="860071072" sldId="262"/>
            <ac:picMk id="5" creationId="{2A9FB148-234B-E456-44EC-16F5F2A02012}"/>
          </ac:picMkLst>
        </pc:picChg>
        <pc:picChg chg="add mod">
          <ac:chgData name="Tyler Gaudioso" userId="3371878b-ebbb-4489-b78e-5bb1357297c3" providerId="ADAL" clId="{3B60D411-864D-4776-A3A6-293684B23F93}" dt="2023-11-27T20:33:47.989" v="1115" actId="1076"/>
          <ac:picMkLst>
            <pc:docMk/>
            <pc:sldMk cId="860071072" sldId="262"/>
            <ac:picMk id="10" creationId="{27DDC0D7-57DD-9E21-DF26-F5D9A326F97F}"/>
          </ac:picMkLst>
        </pc:picChg>
        <pc:picChg chg="del">
          <ac:chgData name="Tyler Gaudioso" userId="3371878b-ebbb-4489-b78e-5bb1357297c3" providerId="ADAL" clId="{3B60D411-864D-4776-A3A6-293684B23F93}" dt="2023-11-27T20:31:37.311" v="1064" actId="478"/>
          <ac:picMkLst>
            <pc:docMk/>
            <pc:sldMk cId="860071072" sldId="262"/>
            <ac:picMk id="12" creationId="{24A391D6-FFDC-D1FA-B35C-8164778A73A1}"/>
          </ac:picMkLst>
        </pc:picChg>
        <pc:cxnChg chg="add mod">
          <ac:chgData name="Tyler Gaudioso" userId="3371878b-ebbb-4489-b78e-5bb1357297c3" providerId="ADAL" clId="{3B60D411-864D-4776-A3A6-293684B23F93}" dt="2023-11-27T20:37:47.563" v="1252" actId="208"/>
          <ac:cxnSpMkLst>
            <pc:docMk/>
            <pc:sldMk cId="860071072" sldId="262"/>
            <ac:cxnSpMk id="15" creationId="{0D576CB9-BA95-08C9-F6E1-853068B49CA3}"/>
          </ac:cxnSpMkLst>
        </pc:cxnChg>
        <pc:cxnChg chg="add mod">
          <ac:chgData name="Tyler Gaudioso" userId="3371878b-ebbb-4489-b78e-5bb1357297c3" providerId="ADAL" clId="{3B60D411-864D-4776-A3A6-293684B23F93}" dt="2023-11-27T20:37:39.095" v="1251" actId="208"/>
          <ac:cxnSpMkLst>
            <pc:docMk/>
            <pc:sldMk cId="860071072" sldId="262"/>
            <ac:cxnSpMk id="19" creationId="{758FF789-843F-9A95-2853-B67DFDE32BE6}"/>
          </ac:cxnSpMkLst>
        </pc:cxnChg>
        <pc:cxnChg chg="add mod">
          <ac:chgData name="Tyler Gaudioso" userId="3371878b-ebbb-4489-b78e-5bb1357297c3" providerId="ADAL" clId="{3B60D411-864D-4776-A3A6-293684B23F93}" dt="2023-11-27T20:37:37.005" v="1250" actId="208"/>
          <ac:cxnSpMkLst>
            <pc:docMk/>
            <pc:sldMk cId="860071072" sldId="262"/>
            <ac:cxnSpMk id="20" creationId="{0A166AEA-2729-03E7-5CC5-9F4550C520D9}"/>
          </ac:cxnSpMkLst>
        </pc:cxnChg>
      </pc:sldChg>
      <pc:sldChg chg="addSp delSp modSp add mod">
        <pc:chgData name="Tyler Gaudioso" userId="3371878b-ebbb-4489-b78e-5bb1357297c3" providerId="ADAL" clId="{3B60D411-864D-4776-A3A6-293684B23F93}" dt="2023-11-27T20:55:29.649" v="1285" actId="732"/>
        <pc:sldMkLst>
          <pc:docMk/>
          <pc:sldMk cId="3476448342" sldId="263"/>
        </pc:sldMkLst>
        <pc:spChg chg="mod">
          <ac:chgData name="Tyler Gaudioso" userId="3371878b-ebbb-4489-b78e-5bb1357297c3" providerId="ADAL" clId="{3B60D411-864D-4776-A3A6-293684B23F93}" dt="2023-11-27T20:35:33.138" v="1221" actId="20577"/>
          <ac:spMkLst>
            <pc:docMk/>
            <pc:sldMk cId="3476448342" sldId="263"/>
            <ac:spMk id="3" creationId="{BC4061F2-446C-47C1-B5E9-EAA6F13FCE19}"/>
          </ac:spMkLst>
        </pc:spChg>
        <pc:spChg chg="del">
          <ac:chgData name="Tyler Gaudioso" userId="3371878b-ebbb-4489-b78e-5bb1357297c3" providerId="ADAL" clId="{3B60D411-864D-4776-A3A6-293684B23F93}" dt="2023-11-27T20:34:38.772" v="1145" actId="478"/>
          <ac:spMkLst>
            <pc:docMk/>
            <pc:sldMk cId="3476448342" sldId="263"/>
            <ac:spMk id="13" creationId="{E8A27AED-44AE-EC03-1ED3-E8B0AB8AB01B}"/>
          </ac:spMkLst>
        </pc:spChg>
        <pc:picChg chg="add mod modCrop">
          <ac:chgData name="Tyler Gaudioso" userId="3371878b-ebbb-4489-b78e-5bb1357297c3" providerId="ADAL" clId="{3B60D411-864D-4776-A3A6-293684B23F93}" dt="2023-11-27T20:55:29.649" v="1285" actId="732"/>
          <ac:picMkLst>
            <pc:docMk/>
            <pc:sldMk cId="3476448342" sldId="263"/>
            <ac:picMk id="5" creationId="{F783D013-425D-A81F-ECBB-D811C5696CBB}"/>
          </ac:picMkLst>
        </pc:picChg>
        <pc:picChg chg="del">
          <ac:chgData name="Tyler Gaudioso" userId="3371878b-ebbb-4489-b78e-5bb1357297c3" providerId="ADAL" clId="{3B60D411-864D-4776-A3A6-293684B23F93}" dt="2023-11-27T20:34:36.265" v="1143" actId="478"/>
          <ac:picMkLst>
            <pc:docMk/>
            <pc:sldMk cId="3476448342" sldId="263"/>
            <ac:picMk id="10" creationId="{27DDC0D7-57DD-9E21-DF26-F5D9A326F97F}"/>
          </ac:picMkLst>
        </pc:picChg>
        <pc:cxnChg chg="del">
          <ac:chgData name="Tyler Gaudioso" userId="3371878b-ebbb-4489-b78e-5bb1357297c3" providerId="ADAL" clId="{3B60D411-864D-4776-A3A6-293684B23F93}" dt="2023-11-27T20:34:36.825" v="1144" actId="478"/>
          <ac:cxnSpMkLst>
            <pc:docMk/>
            <pc:sldMk cId="3476448342" sldId="263"/>
            <ac:cxnSpMk id="15" creationId="{0D576CB9-BA95-08C9-F6E1-853068B49CA3}"/>
          </ac:cxnSpMkLst>
        </pc:cxnChg>
      </pc:sldChg>
      <pc:sldChg chg="addSp modSp add mod ord">
        <pc:chgData name="Tyler Gaudioso" userId="3371878b-ebbb-4489-b78e-5bb1357297c3" providerId="ADAL" clId="{3B60D411-864D-4776-A3A6-293684B23F93}" dt="2023-12-20T18:13:59.249" v="1437" actId="403"/>
        <pc:sldMkLst>
          <pc:docMk/>
          <pc:sldMk cId="263833584" sldId="264"/>
        </pc:sldMkLst>
        <pc:spChg chg="add mod">
          <ac:chgData name="Tyler Gaudioso" userId="3371878b-ebbb-4489-b78e-5bb1357297c3" providerId="ADAL" clId="{3B60D411-864D-4776-A3A6-293684B23F93}" dt="2023-12-20T18:13:59.249" v="1437" actId="403"/>
          <ac:spMkLst>
            <pc:docMk/>
            <pc:sldMk cId="263833584" sldId="264"/>
            <ac:spMk id="5" creationId="{B9CDBB1F-72DF-5122-BFD3-13156AE9BA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1EC67-E265-1145-B987-08D9D3BEA56E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B322D-A2AE-9344-AFC3-0E04F4A74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3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BC51-E052-CF45-B9A7-B7A5453DC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CE0D6-3BE4-7F47-8D3C-A1E417E26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4FE0A-4058-944B-ACDF-42D33789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040-EF85-3348-BB7C-BBA58EF4EF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7203F-2021-B44F-B3F6-767D3142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1B269-512F-894F-9EDD-B4727411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F49-E85C-CE43-BAB2-D74A7C094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9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CB5AF-A65B-5B44-BC83-753760C69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12E096-D128-834B-B122-5CE8D6E6A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D65A7-0068-A641-A933-6EA9279C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040-EF85-3348-BB7C-BBA58EF4EF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6E560-6DEF-F341-ACE3-E6DBF27B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F11AC-C409-204A-83B1-38366D8F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F49-E85C-CE43-BAB2-D74A7C094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5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60A84-61AB-474A-ACC2-8515A40BC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65260-19D2-F242-8440-0F85FD43E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D6E1F-0086-A34C-B027-94BD92CB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040-EF85-3348-BB7C-BBA58EF4EF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FA16D-9D3C-CF45-BDAF-7560E190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25954-F8AE-DC41-9D36-EE222651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F49-E85C-CE43-BAB2-D74A7C094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9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6E95-57F7-CC4C-BCF8-E2254E6A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E331F-1316-DC49-8624-31B00F368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293A-8147-5C4F-A949-3CBBAA07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040-EF85-3348-BB7C-BBA58EF4EF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199E1-B277-5F4E-949E-79FCF4F0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D948D-86FA-CF47-B03D-F9851291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F49-E85C-CE43-BAB2-D74A7C094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1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F46-0A89-074D-8509-75844B17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B17E4-7482-104B-958D-EAF3792F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CFD4-F379-254C-8008-6085DA17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040-EF85-3348-BB7C-BBA58EF4EF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3FBE5-3220-4C44-A319-B09585E2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6CE21-40EA-E04E-BE30-E7D1977C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F49-E85C-CE43-BAB2-D74A7C094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5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B9B1-76CD-A74E-9866-DEDA01B3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E9ED5-57C5-DE43-AC3B-D5CA1BA4B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126D3-BE8D-6B47-8501-C511208F4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69A8D-455B-504F-B59C-1069D8F8F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040-EF85-3348-BB7C-BBA58EF4EF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9549D-364A-D742-9AE0-5A3076359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0A4F6-7D5E-6D46-969A-639246A0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F49-E85C-CE43-BAB2-D74A7C094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C37F-3A67-1148-9E59-4F7FB927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6A15-1463-9943-A2FD-1C65D1978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37DA4-91DA-4B40-A606-3BA1A4A4B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692607-F662-4448-A61B-EEB588C78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AA5E8-8F0F-2F49-9E7B-27DC874E3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FC1E1-EC56-4A4C-8DB9-75879EAE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040-EF85-3348-BB7C-BBA58EF4EF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DE6CDE-8843-814C-BC0C-6CD80687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E66511-9445-EE49-B269-EDDFC034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F49-E85C-CE43-BAB2-D74A7C094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1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2547-13AA-D749-8A52-1E530A24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B114C-AB80-4049-B9B9-3389F2E2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040-EF85-3348-BB7C-BBA58EF4EF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A7E6E-9469-AE44-9AE8-941119F3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3D815-0C7B-A542-B08A-043B69DE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F49-E85C-CE43-BAB2-D74A7C094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3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B70B34-A35A-3349-8C5C-49A94BF3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040-EF85-3348-BB7C-BBA58EF4EF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144BC-7069-6F44-A9E4-C8779DDA5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1FFDB-36EF-9C4D-9815-B83BF28E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F49-E85C-CE43-BAB2-D74A7C094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3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1AE3D-50CE-6A4F-B4C2-230C969F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D4B6A-FD49-A845-A9D4-C7A5C26B5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3B77A-A5EF-7742-AD8F-E23376E15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923EA-C86C-4A4A-9A72-6AC73833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040-EF85-3348-BB7C-BBA58EF4EF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3F801-C52E-D143-AB19-22EEFFF5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A40D5-2138-4A4C-9B44-328580AE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F49-E85C-CE43-BAB2-D74A7C094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5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92215-4525-3F48-8D0D-ECDCFF39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FD10DD-F402-4643-9CDA-DAD5D0D37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C7E36-D082-9A41-83C7-44678AF32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C2D26-538B-5C4A-A33E-D8D81725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040-EF85-3348-BB7C-BBA58EF4EF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5248-18B6-C34F-81CB-F1663EA6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C3DD2-E67D-234F-9438-19304635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F49-E85C-CE43-BAB2-D74A7C094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9056B-B2BB-F24B-A147-7D8ECD09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02FBD-6343-494D-A8C1-21E00F0CD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C6490-A12A-A64D-B553-9E8A60476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8D040-EF85-3348-BB7C-BBA58EF4EF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99E65-957C-D84D-B196-4585D3ED2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B5BAC-8E56-CD4A-9968-C606C9F3C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96F49-E85C-CE43-BAB2-D74A7C094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lstraining.com/webinartrainin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0B0408-B151-B7F4-CE78-ECAF2EA52A5A}"/>
              </a:ext>
            </a:extLst>
          </p:cNvPr>
          <p:cNvSpPr/>
          <p:nvPr/>
        </p:nvSpPr>
        <p:spPr>
          <a:xfrm>
            <a:off x="0" y="6197600"/>
            <a:ext cx="10589912" cy="253999"/>
          </a:xfrm>
          <a:prstGeom prst="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13105B55-EF83-F6FB-5C31-9B25AF64AC7F}"/>
              </a:ext>
            </a:extLst>
          </p:cNvPr>
          <p:cNvSpPr/>
          <p:nvPr/>
        </p:nvSpPr>
        <p:spPr>
          <a:xfrm rot="5400000">
            <a:off x="10512173" y="6275341"/>
            <a:ext cx="253999" cy="98521"/>
          </a:xfrm>
          <a:prstGeom prst="triangle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01385F80-907A-5DA3-F389-5D23976D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594" y="2131566"/>
            <a:ext cx="4699406" cy="1807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481337-4A0C-0775-A3FB-EEFDE39F8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45" y="3481588"/>
            <a:ext cx="806509" cy="591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909A0E-9AA0-3C1C-4CEE-D719DA196910}"/>
              </a:ext>
            </a:extLst>
          </p:cNvPr>
          <p:cNvSpPr txBox="1"/>
          <p:nvPr/>
        </p:nvSpPr>
        <p:spPr>
          <a:xfrm>
            <a:off x="6625692" y="3731687"/>
            <a:ext cx="1207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powered by</a:t>
            </a:r>
          </a:p>
        </p:txBody>
      </p:sp>
      <p:pic>
        <p:nvPicPr>
          <p:cNvPr id="13" name="Picture 12" descr="A green and white logo&#10;&#10;Description automatically generated">
            <a:extLst>
              <a:ext uri="{FF2B5EF4-FFF2-40B4-BE49-F238E27FC236}">
                <a16:creationId xmlns:a16="http://schemas.microsoft.com/office/drawing/2014/main" id="{AB310E70-BAFC-A01E-B212-A5D9778F32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9" t="33490" r="4822" b="33106"/>
          <a:stretch/>
        </p:blipFill>
        <p:spPr>
          <a:xfrm>
            <a:off x="10798428" y="6098373"/>
            <a:ext cx="1237741" cy="4524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9EF99-713D-5BF9-E532-C1D9F639C3E8}"/>
              </a:ext>
            </a:extLst>
          </p:cNvPr>
          <p:cNvSpPr txBox="1"/>
          <p:nvPr/>
        </p:nvSpPr>
        <p:spPr>
          <a:xfrm>
            <a:off x="8383113" y="3500855"/>
            <a:ext cx="43891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TM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B69D7-9B15-703C-B4F3-12EFB1EF9DA9}"/>
              </a:ext>
            </a:extLst>
          </p:cNvPr>
          <p:cNvSpPr txBox="1"/>
          <p:nvPr/>
        </p:nvSpPr>
        <p:spPr>
          <a:xfrm>
            <a:off x="91440" y="511703"/>
            <a:ext cx="12002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spc="300" dirty="0">
                <a:latin typeface="Century Gothic" panose="020B0502020202020204" pitchFamily="34" charset="0"/>
              </a:rPr>
              <a:t>Now available!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DCBC0-3EF6-EF89-7189-9733702022D5}"/>
              </a:ext>
            </a:extLst>
          </p:cNvPr>
          <p:cNvSpPr txBox="1"/>
          <p:nvPr/>
        </p:nvSpPr>
        <p:spPr>
          <a:xfrm>
            <a:off x="2743200" y="4800844"/>
            <a:ext cx="6364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John L. Scott’s </a:t>
            </a:r>
            <a:r>
              <a:rPr lang="en-US" sz="2400" b="1" dirty="0">
                <a:latin typeface="Century Gothic" panose="020B0502020202020204" pitchFamily="34" charset="0"/>
              </a:rPr>
              <a:t>NEW</a:t>
            </a:r>
            <a:r>
              <a:rPr lang="en-US" sz="2400" dirty="0">
                <a:latin typeface="Century Gothic" panose="020B0502020202020204" pitchFamily="34" charset="0"/>
              </a:rPr>
              <a:t> Connectivity Engine</a:t>
            </a:r>
          </a:p>
        </p:txBody>
      </p:sp>
    </p:spTree>
    <p:extLst>
      <p:ext uri="{BB962C8B-B14F-4D97-AF65-F5344CB8AC3E}">
        <p14:creationId xmlns:p14="http://schemas.microsoft.com/office/powerpoint/2010/main" val="298324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0B0408-B151-B7F4-CE78-ECAF2EA52A5A}"/>
              </a:ext>
            </a:extLst>
          </p:cNvPr>
          <p:cNvSpPr/>
          <p:nvPr/>
        </p:nvSpPr>
        <p:spPr>
          <a:xfrm>
            <a:off x="0" y="6197600"/>
            <a:ext cx="10589912" cy="253999"/>
          </a:xfrm>
          <a:prstGeom prst="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13105B55-EF83-F6FB-5C31-9B25AF64AC7F}"/>
              </a:ext>
            </a:extLst>
          </p:cNvPr>
          <p:cNvSpPr/>
          <p:nvPr/>
        </p:nvSpPr>
        <p:spPr>
          <a:xfrm rot="5400000">
            <a:off x="10512173" y="6275341"/>
            <a:ext cx="253999" cy="98521"/>
          </a:xfrm>
          <a:prstGeom prst="triangle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D1F490-85A0-23D2-676E-6AE76C84218C}"/>
              </a:ext>
            </a:extLst>
          </p:cNvPr>
          <p:cNvCxnSpPr/>
          <p:nvPr/>
        </p:nvCxnSpPr>
        <p:spPr>
          <a:xfrm>
            <a:off x="210312" y="428881"/>
            <a:ext cx="0" cy="1124712"/>
          </a:xfrm>
          <a:prstGeom prst="line">
            <a:avLst/>
          </a:prstGeom>
          <a:ln w="285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een and white logo&#10;&#10;Description automatically generated">
            <a:extLst>
              <a:ext uri="{FF2B5EF4-FFF2-40B4-BE49-F238E27FC236}">
                <a16:creationId xmlns:a16="http://schemas.microsoft.com/office/drawing/2014/main" id="{10BC1993-8696-A054-B24D-911F71EB0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9" t="33490" r="4822" b="33106"/>
          <a:stretch/>
        </p:blipFill>
        <p:spPr>
          <a:xfrm>
            <a:off x="10798428" y="6098373"/>
            <a:ext cx="1237741" cy="452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DDC0D7-57DD-9E21-DF26-F5D9A326F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496" y="113781"/>
            <a:ext cx="4875010" cy="6630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A27AED-44AE-EC03-1ED3-E8B0AB8AB01B}"/>
              </a:ext>
            </a:extLst>
          </p:cNvPr>
          <p:cNvSpPr/>
          <p:nvPr/>
        </p:nvSpPr>
        <p:spPr>
          <a:xfrm>
            <a:off x="5753100" y="5816600"/>
            <a:ext cx="4178300" cy="634999"/>
          </a:xfrm>
          <a:prstGeom prst="rect">
            <a:avLst/>
          </a:prstGeom>
          <a:noFill/>
          <a:ln w="57150">
            <a:solidFill>
              <a:srgbClr val="99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576CB9-BA95-08C9-F6E1-853068B49CA3}"/>
              </a:ext>
            </a:extLst>
          </p:cNvPr>
          <p:cNvCxnSpPr>
            <a:cxnSpLocks/>
          </p:cNvCxnSpPr>
          <p:nvPr/>
        </p:nvCxnSpPr>
        <p:spPr>
          <a:xfrm>
            <a:off x="2540000" y="1528193"/>
            <a:ext cx="3187700" cy="4263007"/>
          </a:xfrm>
          <a:prstGeom prst="straightConnector1">
            <a:avLst/>
          </a:prstGeom>
          <a:ln w="76200">
            <a:solidFill>
              <a:srgbClr val="99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4061F2-446C-47C1-B5E9-EAA6F13FCE19}"/>
              </a:ext>
            </a:extLst>
          </p:cNvPr>
          <p:cNvSpPr txBox="1"/>
          <p:nvPr/>
        </p:nvSpPr>
        <p:spPr>
          <a:xfrm>
            <a:off x="210311" y="320935"/>
            <a:ext cx="63809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34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 sure to </a:t>
            </a:r>
          </a:p>
          <a:p>
            <a:r>
              <a:rPr lang="en-US" sz="3200" b="1" i="1" dirty="0">
                <a:solidFill>
                  <a:srgbClr val="00634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“Log In with John L. Scott”…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8FF789-843F-9A95-2853-B67DFDE32BE6}"/>
              </a:ext>
            </a:extLst>
          </p:cNvPr>
          <p:cNvCxnSpPr/>
          <p:nvPr/>
        </p:nvCxnSpPr>
        <p:spPr>
          <a:xfrm>
            <a:off x="5905500" y="1333500"/>
            <a:ext cx="3873500" cy="3695700"/>
          </a:xfrm>
          <a:prstGeom prst="line">
            <a:avLst/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166AEA-2729-03E7-5CC5-9F4550C520D9}"/>
              </a:ext>
            </a:extLst>
          </p:cNvPr>
          <p:cNvCxnSpPr>
            <a:cxnSpLocks/>
          </p:cNvCxnSpPr>
          <p:nvPr/>
        </p:nvCxnSpPr>
        <p:spPr>
          <a:xfrm flipH="1">
            <a:off x="5905500" y="1346977"/>
            <a:ext cx="3873500" cy="3809223"/>
          </a:xfrm>
          <a:prstGeom prst="line">
            <a:avLst/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07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0B0408-B151-B7F4-CE78-ECAF2EA52A5A}"/>
              </a:ext>
            </a:extLst>
          </p:cNvPr>
          <p:cNvSpPr/>
          <p:nvPr/>
        </p:nvSpPr>
        <p:spPr>
          <a:xfrm>
            <a:off x="0" y="6197600"/>
            <a:ext cx="10589912" cy="253999"/>
          </a:xfrm>
          <a:prstGeom prst="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13105B55-EF83-F6FB-5C31-9B25AF64AC7F}"/>
              </a:ext>
            </a:extLst>
          </p:cNvPr>
          <p:cNvSpPr/>
          <p:nvPr/>
        </p:nvSpPr>
        <p:spPr>
          <a:xfrm rot="5400000">
            <a:off x="10512173" y="6275341"/>
            <a:ext cx="253999" cy="98521"/>
          </a:xfrm>
          <a:prstGeom prst="triangle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061F2-446C-47C1-B5E9-EAA6F13FCE19}"/>
              </a:ext>
            </a:extLst>
          </p:cNvPr>
          <p:cNvSpPr txBox="1"/>
          <p:nvPr/>
        </p:nvSpPr>
        <p:spPr>
          <a:xfrm>
            <a:off x="210312" y="320935"/>
            <a:ext cx="5885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34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don’t hesitate to reach out for support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D1F490-85A0-23D2-676E-6AE76C84218C}"/>
              </a:ext>
            </a:extLst>
          </p:cNvPr>
          <p:cNvCxnSpPr/>
          <p:nvPr/>
        </p:nvCxnSpPr>
        <p:spPr>
          <a:xfrm>
            <a:off x="210312" y="428881"/>
            <a:ext cx="0" cy="1124712"/>
          </a:xfrm>
          <a:prstGeom prst="line">
            <a:avLst/>
          </a:prstGeom>
          <a:ln w="285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een and white logo&#10;&#10;Description automatically generated">
            <a:extLst>
              <a:ext uri="{FF2B5EF4-FFF2-40B4-BE49-F238E27FC236}">
                <a16:creationId xmlns:a16="http://schemas.microsoft.com/office/drawing/2014/main" id="{10BC1993-8696-A054-B24D-911F71EB0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9" t="33490" r="4822" b="33106"/>
          <a:stretch/>
        </p:blipFill>
        <p:spPr>
          <a:xfrm>
            <a:off x="10798428" y="6098373"/>
            <a:ext cx="1237741" cy="452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83D013-425D-A81F-ECBB-D811C5696C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0" r="945"/>
          <a:stretch/>
        </p:blipFill>
        <p:spPr>
          <a:xfrm>
            <a:off x="4088488" y="1889359"/>
            <a:ext cx="4015023" cy="40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4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0B0408-B151-B7F4-CE78-ECAF2EA52A5A}"/>
              </a:ext>
            </a:extLst>
          </p:cNvPr>
          <p:cNvSpPr/>
          <p:nvPr/>
        </p:nvSpPr>
        <p:spPr>
          <a:xfrm>
            <a:off x="0" y="6197600"/>
            <a:ext cx="10589912" cy="253999"/>
          </a:xfrm>
          <a:prstGeom prst="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13105B55-EF83-F6FB-5C31-9B25AF64AC7F}"/>
              </a:ext>
            </a:extLst>
          </p:cNvPr>
          <p:cNvSpPr/>
          <p:nvPr/>
        </p:nvSpPr>
        <p:spPr>
          <a:xfrm rot="5400000">
            <a:off x="10512173" y="6275341"/>
            <a:ext cx="253999" cy="98521"/>
          </a:xfrm>
          <a:prstGeom prst="triangle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01385F80-907A-5DA3-F389-5D23976D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594" y="2131566"/>
            <a:ext cx="4699406" cy="1807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481337-4A0C-0775-A3FB-EEFDE39F8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45" y="3481588"/>
            <a:ext cx="806509" cy="591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909A0E-9AA0-3C1C-4CEE-D719DA196910}"/>
              </a:ext>
            </a:extLst>
          </p:cNvPr>
          <p:cNvSpPr txBox="1"/>
          <p:nvPr/>
        </p:nvSpPr>
        <p:spPr>
          <a:xfrm>
            <a:off x="6625692" y="3731687"/>
            <a:ext cx="1207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powered by</a:t>
            </a:r>
          </a:p>
        </p:txBody>
      </p:sp>
      <p:pic>
        <p:nvPicPr>
          <p:cNvPr id="13" name="Picture 12" descr="A green and white logo&#10;&#10;Description automatically generated">
            <a:extLst>
              <a:ext uri="{FF2B5EF4-FFF2-40B4-BE49-F238E27FC236}">
                <a16:creationId xmlns:a16="http://schemas.microsoft.com/office/drawing/2014/main" id="{AB310E70-BAFC-A01E-B212-A5D9778F32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9" t="33490" r="4822" b="33106"/>
          <a:stretch/>
        </p:blipFill>
        <p:spPr>
          <a:xfrm>
            <a:off x="10798428" y="6098373"/>
            <a:ext cx="1237741" cy="4524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9EF99-713D-5BF9-E532-C1D9F639C3E8}"/>
              </a:ext>
            </a:extLst>
          </p:cNvPr>
          <p:cNvSpPr txBox="1"/>
          <p:nvPr/>
        </p:nvSpPr>
        <p:spPr>
          <a:xfrm>
            <a:off x="8383113" y="3500855"/>
            <a:ext cx="43891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TM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DBB1F-72DF-5122-BFD3-13156AE9BA85}"/>
              </a:ext>
            </a:extLst>
          </p:cNvPr>
          <p:cNvSpPr txBox="1"/>
          <p:nvPr/>
        </p:nvSpPr>
        <p:spPr>
          <a:xfrm>
            <a:off x="2116125" y="4679950"/>
            <a:ext cx="732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John L. Scott’s </a:t>
            </a:r>
            <a:r>
              <a:rPr lang="en-US" sz="2800" b="1" dirty="0">
                <a:latin typeface="Century Gothic" panose="020B0502020202020204" pitchFamily="34" charset="0"/>
              </a:rPr>
              <a:t>NEW</a:t>
            </a:r>
            <a:r>
              <a:rPr lang="en-US" sz="2800" dirty="0">
                <a:latin typeface="Century Gothic" panose="020B0502020202020204" pitchFamily="34" charset="0"/>
              </a:rPr>
              <a:t> Connectivity Engine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47D539-8134-5716-BB23-441102982C09}"/>
              </a:ext>
            </a:extLst>
          </p:cNvPr>
          <p:cNvSpPr txBox="1"/>
          <p:nvPr/>
        </p:nvSpPr>
        <p:spPr>
          <a:xfrm>
            <a:off x="91440" y="511703"/>
            <a:ext cx="12002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spc="300" dirty="0">
                <a:latin typeface="Century Gothic" panose="020B0502020202020204" pitchFamily="34" charset="0"/>
              </a:rPr>
              <a:t>Now available!</a:t>
            </a:r>
          </a:p>
        </p:txBody>
      </p:sp>
    </p:spTree>
    <p:extLst>
      <p:ext uri="{BB962C8B-B14F-4D97-AF65-F5344CB8AC3E}">
        <p14:creationId xmlns:p14="http://schemas.microsoft.com/office/powerpoint/2010/main" val="26383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0B0408-B151-B7F4-CE78-ECAF2EA52A5A}"/>
              </a:ext>
            </a:extLst>
          </p:cNvPr>
          <p:cNvSpPr/>
          <p:nvPr/>
        </p:nvSpPr>
        <p:spPr>
          <a:xfrm>
            <a:off x="0" y="6197600"/>
            <a:ext cx="10589912" cy="253999"/>
          </a:xfrm>
          <a:prstGeom prst="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13105B55-EF83-F6FB-5C31-9B25AF64AC7F}"/>
              </a:ext>
            </a:extLst>
          </p:cNvPr>
          <p:cNvSpPr/>
          <p:nvPr/>
        </p:nvSpPr>
        <p:spPr>
          <a:xfrm rot="5400000">
            <a:off x="10512173" y="6275341"/>
            <a:ext cx="253999" cy="98521"/>
          </a:xfrm>
          <a:prstGeom prst="triangle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061F2-446C-47C1-B5E9-EAA6F13FCE19}"/>
              </a:ext>
            </a:extLst>
          </p:cNvPr>
          <p:cNvSpPr txBox="1"/>
          <p:nvPr/>
        </p:nvSpPr>
        <p:spPr>
          <a:xfrm>
            <a:off x="210312" y="285755"/>
            <a:ext cx="773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34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is JLS Engage?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D1F490-85A0-23D2-676E-6AE76C84218C}"/>
              </a:ext>
            </a:extLst>
          </p:cNvPr>
          <p:cNvCxnSpPr/>
          <p:nvPr/>
        </p:nvCxnSpPr>
        <p:spPr>
          <a:xfrm>
            <a:off x="210312" y="428881"/>
            <a:ext cx="0" cy="1124712"/>
          </a:xfrm>
          <a:prstGeom prst="line">
            <a:avLst/>
          </a:prstGeom>
          <a:ln w="285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green and white logo&#10;&#10;Description automatically generated">
            <a:extLst>
              <a:ext uri="{FF2B5EF4-FFF2-40B4-BE49-F238E27FC236}">
                <a16:creationId xmlns:a16="http://schemas.microsoft.com/office/drawing/2014/main" id="{F6EFE3DC-6EFB-B8AC-8AE9-836ACF46A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9" t="33490" r="4822" b="33106"/>
          <a:stretch/>
        </p:blipFill>
        <p:spPr>
          <a:xfrm>
            <a:off x="10798428" y="6098373"/>
            <a:ext cx="1237741" cy="452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EC498F-6E86-EE03-B00E-D99B4D122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18" y="2028629"/>
            <a:ext cx="11202963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3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0B0408-B151-B7F4-CE78-ECAF2EA52A5A}"/>
              </a:ext>
            </a:extLst>
          </p:cNvPr>
          <p:cNvSpPr/>
          <p:nvPr/>
        </p:nvSpPr>
        <p:spPr>
          <a:xfrm>
            <a:off x="0" y="6197600"/>
            <a:ext cx="10589912" cy="253999"/>
          </a:xfrm>
          <a:prstGeom prst="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13105B55-EF83-F6FB-5C31-9B25AF64AC7F}"/>
              </a:ext>
            </a:extLst>
          </p:cNvPr>
          <p:cNvSpPr/>
          <p:nvPr/>
        </p:nvSpPr>
        <p:spPr>
          <a:xfrm rot="5400000">
            <a:off x="10512173" y="6275341"/>
            <a:ext cx="253999" cy="98521"/>
          </a:xfrm>
          <a:prstGeom prst="triangle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061F2-446C-47C1-B5E9-EAA6F13FCE19}"/>
              </a:ext>
            </a:extLst>
          </p:cNvPr>
          <p:cNvSpPr txBox="1"/>
          <p:nvPr/>
        </p:nvSpPr>
        <p:spPr>
          <a:xfrm>
            <a:off x="210311" y="285755"/>
            <a:ext cx="9568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34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Attended a Launch Week training? </a:t>
            </a:r>
          </a:p>
          <a:p>
            <a:r>
              <a:rPr lang="en-US" sz="3600" dirty="0">
                <a:solidFill>
                  <a:srgbClr val="00634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Tell us what you think!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D1F490-85A0-23D2-676E-6AE76C84218C}"/>
              </a:ext>
            </a:extLst>
          </p:cNvPr>
          <p:cNvCxnSpPr/>
          <p:nvPr/>
        </p:nvCxnSpPr>
        <p:spPr>
          <a:xfrm>
            <a:off x="210312" y="428881"/>
            <a:ext cx="0" cy="1124712"/>
          </a:xfrm>
          <a:prstGeom prst="line">
            <a:avLst/>
          </a:prstGeom>
          <a:ln w="285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green and white logo&#10;&#10;Description automatically generated">
            <a:extLst>
              <a:ext uri="{FF2B5EF4-FFF2-40B4-BE49-F238E27FC236}">
                <a16:creationId xmlns:a16="http://schemas.microsoft.com/office/drawing/2014/main" id="{F6EFE3DC-6EFB-B8AC-8AE9-836ACF46A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9" t="33490" r="4822" b="33106"/>
          <a:stretch/>
        </p:blipFill>
        <p:spPr>
          <a:xfrm>
            <a:off x="10798428" y="6098373"/>
            <a:ext cx="1237741" cy="452452"/>
          </a:xfrm>
          <a:prstGeom prst="rect">
            <a:avLst/>
          </a:prstGeom>
        </p:spPr>
      </p:pic>
      <p:pic>
        <p:nvPicPr>
          <p:cNvPr id="5" name="Picture 4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62B9B75F-C0D5-6330-E6C2-A9BC125994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11" t="36852" r="26111" b="15185"/>
          <a:stretch/>
        </p:blipFill>
        <p:spPr>
          <a:xfrm>
            <a:off x="4124243" y="2457670"/>
            <a:ext cx="3725486" cy="3739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357AF3-519F-3AD3-589C-E229F2180D7D}"/>
              </a:ext>
            </a:extLst>
          </p:cNvPr>
          <p:cNvSpPr txBox="1"/>
          <p:nvPr/>
        </p:nvSpPr>
        <p:spPr>
          <a:xfrm>
            <a:off x="4124243" y="1739026"/>
            <a:ext cx="5056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Please take a short</a:t>
            </a:r>
            <a:r>
              <a:rPr lang="en-US" sz="2400" b="1" i="1" dirty="0">
                <a:latin typeface="Century Gothic" panose="020B0502020202020204" pitchFamily="34" charset="0"/>
              </a:rPr>
              <a:t>, anonymous </a:t>
            </a:r>
            <a:r>
              <a:rPr lang="en-US" sz="2400" b="1" dirty="0">
                <a:latin typeface="Century Gothic" panose="020B0502020202020204" pitchFamily="34" charset="0"/>
              </a:rPr>
              <a:t>survey to help us improve</a:t>
            </a:r>
            <a:r>
              <a:rPr lang="en-US" sz="2400" b="1" i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91E89-5BFD-BA95-301B-1BF3160E7FA0}"/>
              </a:ext>
            </a:extLst>
          </p:cNvPr>
          <p:cNvSpPr txBox="1"/>
          <p:nvPr/>
        </p:nvSpPr>
        <p:spPr>
          <a:xfrm>
            <a:off x="1077468" y="4390980"/>
            <a:ext cx="293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entury Gothic" panose="020B0502020202020204" pitchFamily="34" charset="0"/>
              </a:rPr>
              <a:t>We count on and truly appreciate your feedback!</a:t>
            </a:r>
          </a:p>
        </p:txBody>
      </p:sp>
    </p:spTree>
    <p:extLst>
      <p:ext uri="{BB962C8B-B14F-4D97-AF65-F5344CB8AC3E}">
        <p14:creationId xmlns:p14="http://schemas.microsoft.com/office/powerpoint/2010/main" val="130861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D7C44-8946-F690-8A22-E9B77EFC6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E8E409-B9ED-D67C-5B4D-6E28B950E316}"/>
              </a:ext>
            </a:extLst>
          </p:cNvPr>
          <p:cNvSpPr/>
          <p:nvPr/>
        </p:nvSpPr>
        <p:spPr>
          <a:xfrm>
            <a:off x="0" y="6197600"/>
            <a:ext cx="10589912" cy="253999"/>
          </a:xfrm>
          <a:prstGeom prst="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9C6DB0D-E362-0EE6-565A-D290577C50E3}"/>
              </a:ext>
            </a:extLst>
          </p:cNvPr>
          <p:cNvSpPr/>
          <p:nvPr/>
        </p:nvSpPr>
        <p:spPr>
          <a:xfrm rot="5400000">
            <a:off x="10512173" y="6275341"/>
            <a:ext cx="253999" cy="98521"/>
          </a:xfrm>
          <a:prstGeom prst="triangle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0471E6-8156-3842-68C2-A79110F34439}"/>
              </a:ext>
            </a:extLst>
          </p:cNvPr>
          <p:cNvSpPr txBox="1"/>
          <p:nvPr/>
        </p:nvSpPr>
        <p:spPr>
          <a:xfrm>
            <a:off x="210311" y="285755"/>
            <a:ext cx="9568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34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Wondering how to get started? </a:t>
            </a:r>
            <a:endParaRPr lang="en-US" sz="3600" dirty="0">
              <a:solidFill>
                <a:srgbClr val="00634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DC4E01-4C07-7C6B-B1EF-F66D97652C82}"/>
              </a:ext>
            </a:extLst>
          </p:cNvPr>
          <p:cNvCxnSpPr/>
          <p:nvPr/>
        </p:nvCxnSpPr>
        <p:spPr>
          <a:xfrm>
            <a:off x="210312" y="428881"/>
            <a:ext cx="0" cy="1124712"/>
          </a:xfrm>
          <a:prstGeom prst="line">
            <a:avLst/>
          </a:prstGeom>
          <a:ln w="285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green and white logo&#10;&#10;Description automatically generated">
            <a:extLst>
              <a:ext uri="{FF2B5EF4-FFF2-40B4-BE49-F238E27FC236}">
                <a16:creationId xmlns:a16="http://schemas.microsoft.com/office/drawing/2014/main" id="{6F63DC13-1D18-208F-A5A1-0E2119C5A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9" t="33490" r="4822" b="33106"/>
          <a:stretch/>
        </p:blipFill>
        <p:spPr>
          <a:xfrm>
            <a:off x="10798428" y="6098373"/>
            <a:ext cx="1237741" cy="45245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D3AACAC-0367-E0BE-A4F1-F270F7680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9172" r="8682" b="9103"/>
          <a:stretch/>
        </p:blipFill>
        <p:spPr bwMode="auto">
          <a:xfrm>
            <a:off x="4108104" y="2340766"/>
            <a:ext cx="3975791" cy="39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81C6A2-006B-0DDE-BA76-DD170A4E38A7}"/>
              </a:ext>
            </a:extLst>
          </p:cNvPr>
          <p:cNvSpPr txBox="1"/>
          <p:nvPr/>
        </p:nvSpPr>
        <p:spPr>
          <a:xfrm>
            <a:off x="3839676" y="1362792"/>
            <a:ext cx="4512645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b="1" dirty="0">
                <a:latin typeface="Century Gothic" panose="020B0502020202020204" pitchFamily="34" charset="0"/>
              </a:rPr>
              <a:t>JLS Engage</a:t>
            </a:r>
          </a:p>
          <a:p>
            <a:pPr algn="ctr">
              <a:spcAft>
                <a:spcPts val="300"/>
              </a:spcAft>
            </a:pPr>
            <a:r>
              <a:rPr lang="en-US" sz="2400" b="1" i="1" dirty="0">
                <a:latin typeface="Century Gothic" panose="020B0502020202020204" pitchFamily="34" charset="0"/>
              </a:rPr>
              <a:t>Getting Started Guide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E0303-4A72-5EA1-8F1F-E1123B511E0B}"/>
              </a:ext>
            </a:extLst>
          </p:cNvPr>
          <p:cNvSpPr txBox="1"/>
          <p:nvPr/>
        </p:nvSpPr>
        <p:spPr>
          <a:xfrm>
            <a:off x="903732" y="4625740"/>
            <a:ext cx="3030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latin typeface="Century Gothic" panose="020B0502020202020204" pitchFamily="34" charset="0"/>
              </a:rPr>
              <a:t>Computer settings, first-time login </a:t>
            </a:r>
          </a:p>
          <a:p>
            <a:pPr algn="r"/>
            <a:r>
              <a:rPr lang="en-US" sz="2400" b="1" i="1" dirty="0">
                <a:latin typeface="Century Gothic" panose="020B0502020202020204" pitchFamily="34" charset="0"/>
              </a:rPr>
              <a:t>tips, etc.</a:t>
            </a:r>
          </a:p>
        </p:txBody>
      </p:sp>
    </p:spTree>
    <p:extLst>
      <p:ext uri="{BB962C8B-B14F-4D97-AF65-F5344CB8AC3E}">
        <p14:creationId xmlns:p14="http://schemas.microsoft.com/office/powerpoint/2010/main" val="170356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542AD-C26E-BA36-D9D6-F17B95A50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BD1FD6-5B46-E373-A66E-ACAB9B6C32F5}"/>
              </a:ext>
            </a:extLst>
          </p:cNvPr>
          <p:cNvSpPr/>
          <p:nvPr/>
        </p:nvSpPr>
        <p:spPr>
          <a:xfrm>
            <a:off x="0" y="6197600"/>
            <a:ext cx="10589912" cy="253999"/>
          </a:xfrm>
          <a:prstGeom prst="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12C6415E-D8FA-B711-6906-53CBCB2BC1E6}"/>
              </a:ext>
            </a:extLst>
          </p:cNvPr>
          <p:cNvSpPr/>
          <p:nvPr/>
        </p:nvSpPr>
        <p:spPr>
          <a:xfrm rot="5400000">
            <a:off x="10512173" y="6275341"/>
            <a:ext cx="253999" cy="98521"/>
          </a:xfrm>
          <a:prstGeom prst="triangle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DBFFB-B582-7007-1167-55FD86344240}"/>
              </a:ext>
            </a:extLst>
          </p:cNvPr>
          <p:cNvSpPr txBox="1"/>
          <p:nvPr/>
        </p:nvSpPr>
        <p:spPr>
          <a:xfrm>
            <a:off x="210311" y="285755"/>
            <a:ext cx="9568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34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Wondering how to get started? </a:t>
            </a:r>
            <a:endParaRPr lang="en-US" sz="3600" dirty="0">
              <a:solidFill>
                <a:srgbClr val="00634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098745-CBEE-F8CC-062A-4B3DDDA274AF}"/>
              </a:ext>
            </a:extLst>
          </p:cNvPr>
          <p:cNvCxnSpPr/>
          <p:nvPr/>
        </p:nvCxnSpPr>
        <p:spPr>
          <a:xfrm>
            <a:off x="210312" y="428881"/>
            <a:ext cx="0" cy="1124712"/>
          </a:xfrm>
          <a:prstGeom prst="line">
            <a:avLst/>
          </a:prstGeom>
          <a:ln w="285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green and white logo&#10;&#10;Description automatically generated">
            <a:extLst>
              <a:ext uri="{FF2B5EF4-FFF2-40B4-BE49-F238E27FC236}">
                <a16:creationId xmlns:a16="http://schemas.microsoft.com/office/drawing/2014/main" id="{7D7CC0D7-F621-354C-579A-F5E962F8C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9" t="33490" r="4822" b="33106"/>
          <a:stretch/>
        </p:blipFill>
        <p:spPr>
          <a:xfrm>
            <a:off x="10798428" y="6098373"/>
            <a:ext cx="1237741" cy="452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264F54-42CF-859C-6F78-3901264288B8}"/>
              </a:ext>
            </a:extLst>
          </p:cNvPr>
          <p:cNvSpPr txBox="1"/>
          <p:nvPr/>
        </p:nvSpPr>
        <p:spPr>
          <a:xfrm>
            <a:off x="3214389" y="1370712"/>
            <a:ext cx="5760593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b="1" i="1" dirty="0">
                <a:latin typeface="Century Gothic" panose="020B0502020202020204" pitchFamily="34" charset="0"/>
              </a:rPr>
              <a:t>JLS Engage </a:t>
            </a:r>
          </a:p>
          <a:p>
            <a:pPr algn="ctr">
              <a:spcAft>
                <a:spcPts val="300"/>
              </a:spcAft>
            </a:pPr>
            <a:r>
              <a:rPr lang="en-US" sz="2400" b="1" i="1" dirty="0">
                <a:latin typeface="Century Gothic" panose="020B0502020202020204" pitchFamily="34" charset="0"/>
              </a:rPr>
              <a:t>Resource Library </a:t>
            </a:r>
            <a:endParaRPr lang="en-US" i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B9D2E7B-20C8-EB6E-69D4-D6DF88E02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60" t="8732" r="9460" b="9317"/>
          <a:stretch/>
        </p:blipFill>
        <p:spPr>
          <a:xfrm>
            <a:off x="4200373" y="2340765"/>
            <a:ext cx="3971506" cy="4014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29CEC4-4800-092B-48AA-53D661B81059}"/>
              </a:ext>
            </a:extLst>
          </p:cNvPr>
          <p:cNvSpPr txBox="1"/>
          <p:nvPr/>
        </p:nvSpPr>
        <p:spPr>
          <a:xfrm>
            <a:off x="803148" y="4651107"/>
            <a:ext cx="3247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latin typeface="Century Gothic" panose="020B0502020202020204" pitchFamily="34" charset="0"/>
              </a:rPr>
              <a:t>Short tutorial videos on most Engage features.</a:t>
            </a:r>
          </a:p>
        </p:txBody>
      </p:sp>
    </p:spTree>
    <p:extLst>
      <p:ext uri="{BB962C8B-B14F-4D97-AF65-F5344CB8AC3E}">
        <p14:creationId xmlns:p14="http://schemas.microsoft.com/office/powerpoint/2010/main" val="96226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DBE11-951F-4F1A-9C0B-CBD0C3B60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C64F50-64C5-9509-03C4-B1B18CB5D6BE}"/>
              </a:ext>
            </a:extLst>
          </p:cNvPr>
          <p:cNvSpPr/>
          <p:nvPr/>
        </p:nvSpPr>
        <p:spPr>
          <a:xfrm>
            <a:off x="0" y="6197600"/>
            <a:ext cx="10589912" cy="253999"/>
          </a:xfrm>
          <a:prstGeom prst="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536E72FA-CF2E-A99A-455C-11953A76E088}"/>
              </a:ext>
            </a:extLst>
          </p:cNvPr>
          <p:cNvSpPr/>
          <p:nvPr/>
        </p:nvSpPr>
        <p:spPr>
          <a:xfrm rot="5400000">
            <a:off x="10512173" y="6275341"/>
            <a:ext cx="253999" cy="98521"/>
          </a:xfrm>
          <a:prstGeom prst="triangle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9B9CA-764D-5B27-AA95-DB8EDB32ACF4}"/>
              </a:ext>
            </a:extLst>
          </p:cNvPr>
          <p:cNvSpPr txBox="1"/>
          <p:nvPr/>
        </p:nvSpPr>
        <p:spPr>
          <a:xfrm>
            <a:off x="210311" y="285755"/>
            <a:ext cx="9568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34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Wondering how to get started? </a:t>
            </a:r>
            <a:endParaRPr lang="en-US" sz="3600" dirty="0">
              <a:solidFill>
                <a:srgbClr val="00634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4BACE9-EF7A-89BA-5AC6-D2A82B4EBC3D}"/>
              </a:ext>
            </a:extLst>
          </p:cNvPr>
          <p:cNvCxnSpPr/>
          <p:nvPr/>
        </p:nvCxnSpPr>
        <p:spPr>
          <a:xfrm>
            <a:off x="210312" y="428881"/>
            <a:ext cx="0" cy="1124712"/>
          </a:xfrm>
          <a:prstGeom prst="line">
            <a:avLst/>
          </a:prstGeom>
          <a:ln w="285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green and white logo&#10;&#10;Description automatically generated">
            <a:extLst>
              <a:ext uri="{FF2B5EF4-FFF2-40B4-BE49-F238E27FC236}">
                <a16:creationId xmlns:a16="http://schemas.microsoft.com/office/drawing/2014/main" id="{BAF29692-CC3B-FFF5-A005-890EA99C1F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9" t="33490" r="4822" b="33106"/>
          <a:stretch/>
        </p:blipFill>
        <p:spPr>
          <a:xfrm>
            <a:off x="10798428" y="6098373"/>
            <a:ext cx="1237741" cy="452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D31B08-8BD6-668D-02A8-7D13BD8C1233}"/>
              </a:ext>
            </a:extLst>
          </p:cNvPr>
          <p:cNvSpPr txBox="1"/>
          <p:nvPr/>
        </p:nvSpPr>
        <p:spPr>
          <a:xfrm>
            <a:off x="1417320" y="1018592"/>
            <a:ext cx="6345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entury Gothic" panose="020B0502020202020204" pitchFamily="34" charset="0"/>
              </a:rPr>
              <a:t>JLS Engage Guided Tours</a:t>
            </a:r>
            <a:r>
              <a:rPr lang="en-US" sz="2400" b="1" dirty="0">
                <a:latin typeface="Century Gothic" panose="020B0502020202020204" pitchFamily="34" charset="0"/>
              </a:rPr>
              <a:t>: </a:t>
            </a:r>
          </a:p>
          <a:p>
            <a:r>
              <a:rPr lang="en-US" sz="2000" b="1" i="1" dirty="0">
                <a:latin typeface="Century Gothic" panose="020B0502020202020204" pitchFamily="34" charset="0"/>
              </a:rPr>
              <a:t>Real-time training tips on how to use JLS Engage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FAADF-E544-D913-7A3F-6FE9856B8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050"/>
          <a:stretch/>
        </p:blipFill>
        <p:spPr>
          <a:xfrm>
            <a:off x="1208533" y="1758365"/>
            <a:ext cx="9208009" cy="431192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D384AF-E0C7-9D15-131E-3A01136B4BAC}"/>
              </a:ext>
            </a:extLst>
          </p:cNvPr>
          <p:cNvSpPr/>
          <p:nvPr/>
        </p:nvSpPr>
        <p:spPr>
          <a:xfrm>
            <a:off x="8331710" y="3255704"/>
            <a:ext cx="996696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FFFF"/>
                </a:solidFill>
              </a:ln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36829F-6B3D-D9CF-D35E-E69D5849788F}"/>
              </a:ext>
            </a:extLst>
          </p:cNvPr>
          <p:cNvCxnSpPr>
            <a:cxnSpLocks/>
          </p:cNvCxnSpPr>
          <p:nvPr/>
        </p:nvCxnSpPr>
        <p:spPr>
          <a:xfrm>
            <a:off x="4041648" y="1726478"/>
            <a:ext cx="4215384" cy="15292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45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0B0408-B151-B7F4-CE78-ECAF2EA52A5A}"/>
              </a:ext>
            </a:extLst>
          </p:cNvPr>
          <p:cNvSpPr/>
          <p:nvPr/>
        </p:nvSpPr>
        <p:spPr>
          <a:xfrm>
            <a:off x="0" y="6197600"/>
            <a:ext cx="10589912" cy="253999"/>
          </a:xfrm>
          <a:prstGeom prst="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061F2-446C-47C1-B5E9-EAA6F13FCE19}"/>
              </a:ext>
            </a:extLst>
          </p:cNvPr>
          <p:cNvSpPr txBox="1"/>
          <p:nvPr/>
        </p:nvSpPr>
        <p:spPr>
          <a:xfrm>
            <a:off x="210311" y="320935"/>
            <a:ext cx="6584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34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Couldn’t attend a Launch Week </a:t>
            </a:r>
          </a:p>
          <a:p>
            <a:r>
              <a:rPr lang="en-US" sz="3600" b="1" dirty="0">
                <a:solidFill>
                  <a:srgbClr val="00634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training session? </a:t>
            </a:r>
            <a:endParaRPr lang="en-US" sz="3600" dirty="0">
              <a:solidFill>
                <a:srgbClr val="00634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D1F490-85A0-23D2-676E-6AE76C84218C}"/>
              </a:ext>
            </a:extLst>
          </p:cNvPr>
          <p:cNvCxnSpPr/>
          <p:nvPr/>
        </p:nvCxnSpPr>
        <p:spPr>
          <a:xfrm>
            <a:off x="210312" y="428881"/>
            <a:ext cx="0" cy="1124712"/>
          </a:xfrm>
          <a:prstGeom prst="line">
            <a:avLst/>
          </a:prstGeom>
          <a:ln w="285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een and white logo&#10;&#10;Description automatically generated">
            <a:extLst>
              <a:ext uri="{FF2B5EF4-FFF2-40B4-BE49-F238E27FC236}">
                <a16:creationId xmlns:a16="http://schemas.microsoft.com/office/drawing/2014/main" id="{10BC1993-8696-A054-B24D-911F71EB0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9" t="33490" r="4822" b="33106"/>
          <a:stretch/>
        </p:blipFill>
        <p:spPr>
          <a:xfrm>
            <a:off x="10798428" y="6098373"/>
            <a:ext cx="1237741" cy="4524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CCAAEA-3BA1-1E13-916F-FCAE8394702F}"/>
              </a:ext>
            </a:extLst>
          </p:cNvPr>
          <p:cNvSpPr txBox="1"/>
          <p:nvPr/>
        </p:nvSpPr>
        <p:spPr>
          <a:xfrm>
            <a:off x="210311" y="1864014"/>
            <a:ext cx="11027663" cy="107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1440"/>
              </a:spcAft>
            </a:pPr>
            <a:r>
              <a:rPr lang="en-US" sz="2400" b="1" i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To see a calendar of upcoming </a:t>
            </a:r>
            <a:r>
              <a:rPr lang="en-US" sz="2400" b="1" i="1" dirty="0">
                <a:latin typeface="Roboto" panose="02000000000000000000" pitchFamily="2" charset="0"/>
                <a:ea typeface="Roboto" panose="02000000000000000000" pitchFamily="2" charset="0"/>
              </a:rPr>
              <a:t>live Zoom sessions, p</a:t>
            </a:r>
            <a:r>
              <a:rPr lang="en-US" sz="2400" b="1" i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lease visit:</a:t>
            </a:r>
          </a:p>
          <a:p>
            <a:pPr marL="0" marR="0">
              <a:spcBef>
                <a:spcPts val="0"/>
              </a:spcBef>
              <a:spcAft>
                <a:spcPts val="1440"/>
              </a:spcAft>
            </a:pPr>
            <a:r>
              <a:rPr lang="en-US" sz="2800" b="1" i="1" u="sng" dirty="0">
                <a:solidFill>
                  <a:srgbClr val="0000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https://jlstraining.com/webinartraining/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41E2F4-D30A-AD78-EDED-BA68E889DB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60"/>
          <a:stretch/>
        </p:blipFill>
        <p:spPr>
          <a:xfrm>
            <a:off x="1814517" y="3246523"/>
            <a:ext cx="8280459" cy="343350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E1FA95-1965-F58B-B598-BB24E1C3E9D5}"/>
              </a:ext>
            </a:extLst>
          </p:cNvPr>
          <p:cNvSpPr txBox="1"/>
          <p:nvPr/>
        </p:nvSpPr>
        <p:spPr>
          <a:xfrm>
            <a:off x="0" y="4504670"/>
            <a:ext cx="1773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rgbClr val="3498D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JLS Engage sessions are in blue: </a:t>
            </a:r>
          </a:p>
        </p:txBody>
      </p:sp>
    </p:spTree>
    <p:extLst>
      <p:ext uri="{BB962C8B-B14F-4D97-AF65-F5344CB8AC3E}">
        <p14:creationId xmlns:p14="http://schemas.microsoft.com/office/powerpoint/2010/main" val="369721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0B0408-B151-B7F4-CE78-ECAF2EA52A5A}"/>
              </a:ext>
            </a:extLst>
          </p:cNvPr>
          <p:cNvSpPr/>
          <p:nvPr/>
        </p:nvSpPr>
        <p:spPr>
          <a:xfrm>
            <a:off x="0" y="6197600"/>
            <a:ext cx="10589912" cy="253999"/>
          </a:xfrm>
          <a:prstGeom prst="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13105B55-EF83-F6FB-5C31-9B25AF64AC7F}"/>
              </a:ext>
            </a:extLst>
          </p:cNvPr>
          <p:cNvSpPr/>
          <p:nvPr/>
        </p:nvSpPr>
        <p:spPr>
          <a:xfrm rot="5400000">
            <a:off x="10512173" y="6275341"/>
            <a:ext cx="253999" cy="98521"/>
          </a:xfrm>
          <a:prstGeom prst="triangle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061F2-446C-47C1-B5E9-EAA6F13FCE19}"/>
              </a:ext>
            </a:extLst>
          </p:cNvPr>
          <p:cNvSpPr txBox="1"/>
          <p:nvPr/>
        </p:nvSpPr>
        <p:spPr>
          <a:xfrm>
            <a:off x="210312" y="320935"/>
            <a:ext cx="535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34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Find JLS Engage in MyDesk…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D1F490-85A0-23D2-676E-6AE76C84218C}"/>
              </a:ext>
            </a:extLst>
          </p:cNvPr>
          <p:cNvCxnSpPr/>
          <p:nvPr/>
        </p:nvCxnSpPr>
        <p:spPr>
          <a:xfrm>
            <a:off x="210312" y="428881"/>
            <a:ext cx="0" cy="1124712"/>
          </a:xfrm>
          <a:prstGeom prst="line">
            <a:avLst/>
          </a:prstGeom>
          <a:ln w="285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een and white logo&#10;&#10;Description automatically generated">
            <a:extLst>
              <a:ext uri="{FF2B5EF4-FFF2-40B4-BE49-F238E27FC236}">
                <a16:creationId xmlns:a16="http://schemas.microsoft.com/office/drawing/2014/main" id="{10BC1993-8696-A054-B24D-911F71EB0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9" t="33490" r="4822" b="33106"/>
          <a:stretch/>
        </p:blipFill>
        <p:spPr>
          <a:xfrm>
            <a:off x="10798428" y="6098373"/>
            <a:ext cx="1237741" cy="452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6C6CF8-5780-5437-359C-45EE8255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396" y="2418905"/>
            <a:ext cx="4546600" cy="1598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07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0B0408-B151-B7F4-CE78-ECAF2EA52A5A}"/>
              </a:ext>
            </a:extLst>
          </p:cNvPr>
          <p:cNvSpPr/>
          <p:nvPr/>
        </p:nvSpPr>
        <p:spPr>
          <a:xfrm>
            <a:off x="0" y="6197600"/>
            <a:ext cx="10589912" cy="253999"/>
          </a:xfrm>
          <a:prstGeom prst="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13105B55-EF83-F6FB-5C31-9B25AF64AC7F}"/>
              </a:ext>
            </a:extLst>
          </p:cNvPr>
          <p:cNvSpPr/>
          <p:nvPr/>
        </p:nvSpPr>
        <p:spPr>
          <a:xfrm rot="5400000">
            <a:off x="10512173" y="6275341"/>
            <a:ext cx="253999" cy="98521"/>
          </a:xfrm>
          <a:prstGeom prst="triangle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061F2-446C-47C1-B5E9-EAA6F13FCE19}"/>
              </a:ext>
            </a:extLst>
          </p:cNvPr>
          <p:cNvSpPr txBox="1"/>
          <p:nvPr/>
        </p:nvSpPr>
        <p:spPr>
          <a:xfrm>
            <a:off x="210312" y="320935"/>
            <a:ext cx="535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34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download the Mobile App!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D1F490-85A0-23D2-676E-6AE76C84218C}"/>
              </a:ext>
            </a:extLst>
          </p:cNvPr>
          <p:cNvCxnSpPr/>
          <p:nvPr/>
        </p:nvCxnSpPr>
        <p:spPr>
          <a:xfrm>
            <a:off x="210312" y="428881"/>
            <a:ext cx="0" cy="1124712"/>
          </a:xfrm>
          <a:prstGeom prst="line">
            <a:avLst/>
          </a:prstGeom>
          <a:ln w="285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een and white logo&#10;&#10;Description automatically generated">
            <a:extLst>
              <a:ext uri="{FF2B5EF4-FFF2-40B4-BE49-F238E27FC236}">
                <a16:creationId xmlns:a16="http://schemas.microsoft.com/office/drawing/2014/main" id="{10BC1993-8696-A054-B24D-911F71EB0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9" t="33490" r="4822" b="33106"/>
          <a:stretch/>
        </p:blipFill>
        <p:spPr>
          <a:xfrm>
            <a:off x="10798428" y="6098373"/>
            <a:ext cx="1237741" cy="452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9FB148-234B-E456-44EC-16F5F2A02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4093"/>
          <a:stretch/>
        </p:blipFill>
        <p:spPr>
          <a:xfrm>
            <a:off x="1129499" y="2164957"/>
            <a:ext cx="4229901" cy="4015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F236B6-7D5F-FF10-02F9-9E01C6C77264}"/>
              </a:ext>
            </a:extLst>
          </p:cNvPr>
          <p:cNvSpPr txBox="1"/>
          <p:nvPr/>
        </p:nvSpPr>
        <p:spPr>
          <a:xfrm>
            <a:off x="1188991" y="1730724"/>
            <a:ext cx="3849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Google Play Store (Android)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2811A6-FA31-7D5B-D98E-FCFEA1DBE8AD}"/>
              </a:ext>
            </a:extLst>
          </p:cNvPr>
          <p:cNvSpPr txBox="1"/>
          <p:nvPr/>
        </p:nvSpPr>
        <p:spPr>
          <a:xfrm>
            <a:off x="6172201" y="1730724"/>
            <a:ext cx="4261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Apple App Store (iPhone/iPad)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A391D6-FFDC-D1FA-B35C-8164778A73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</a:blip>
          <a:srcRect l="67559" t="5382" r="1096" b="2919"/>
          <a:stretch/>
        </p:blipFill>
        <p:spPr>
          <a:xfrm>
            <a:off x="6296437" y="2288853"/>
            <a:ext cx="3902478" cy="389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77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4915C1EED5BC4A9255407528403C6E" ma:contentTypeVersion="13" ma:contentTypeDescription="Create a new document." ma:contentTypeScope="" ma:versionID="02f9ab26dff547f4ba7912cb411ac463">
  <xsd:schema xmlns:xsd="http://www.w3.org/2001/XMLSchema" xmlns:xs="http://www.w3.org/2001/XMLSchema" xmlns:p="http://schemas.microsoft.com/office/2006/metadata/properties" xmlns:ns3="f80a0064-c515-4fa2-ba27-0d21943084a0" xmlns:ns4="065f244b-a07a-4ccb-9181-dc150dfc4227" targetNamespace="http://schemas.microsoft.com/office/2006/metadata/properties" ma:root="true" ma:fieldsID="bcc2194be259a94a0d7aa6682dd097c9" ns3:_="" ns4:_="">
    <xsd:import namespace="f80a0064-c515-4fa2-ba27-0d21943084a0"/>
    <xsd:import namespace="065f244b-a07a-4ccb-9181-dc150dfc4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a0064-c515-4fa2-ba27-0d21943084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f244b-a07a-4ccb-9181-dc150dfc4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8F6B81-684D-47BA-809F-59D823588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076517-0A2B-4C2A-974A-DCB2916158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0a0064-c515-4fa2-ba27-0d21943084a0"/>
    <ds:schemaRef ds:uri="065f244b-a07a-4ccb-9181-dc150dfc4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AF15C3-1D2C-4D8A-BFAE-6B730D62AB67}">
  <ds:schemaRefs>
    <ds:schemaRef ds:uri="http://schemas.openxmlformats.org/package/2006/metadata/core-properties"/>
    <ds:schemaRef ds:uri="065f244b-a07a-4ccb-9181-dc150dfc4227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f80a0064-c515-4fa2-ba27-0d21943084a0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30279</TotalTime>
  <Words>204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Ripley</dc:creator>
  <cp:lastModifiedBy>Tyler Gaudioso</cp:lastModifiedBy>
  <cp:revision>96</cp:revision>
  <cp:lastPrinted>2020-06-30T20:21:02Z</cp:lastPrinted>
  <dcterms:created xsi:type="dcterms:W3CDTF">2020-06-24T16:19:20Z</dcterms:created>
  <dcterms:modified xsi:type="dcterms:W3CDTF">2024-03-07T16:29:47Z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0x0101009E4915C1EED5BC4A9255407528403C6E</vt:lpwstr>
  </property>
</Properties>
</file>